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9. Ordu Müfettişi olarak Samsun'a çıkış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asayişi sağlamak ve Türk halkının silahlarını toplamak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hükümetini devirmek için ilk adımı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devletlerine karşı taarruz başlatmak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Anadolu'da bir Ermeni devleti kurulmasını engellemek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Cumhuriyeti'nin 29 Ekim 1923'te ilanı ile devletin yönetim biçimi ve devlet başkanı sorunu nasıl çözülmüştür?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 hükümeti sistemi 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kaldırılması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ilanı ve Cumhurbaşkanlığı makamı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anayasa değişikliği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Barış Antlaşması'nda Türkiye'nin lehine çözülemeyen ve daha sonra Türkiye-Irak sınırını belirleyecek olan konu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Musul meselesi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Kapitülasyonlar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adaları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Halifeliğin kaldırılması (3 Mart 1924) hangi ilkeyle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Cumhuriyeti'nin ilk muhalefet partisi olarak kurulan ve 1924 yılında kapatılan siyasi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Terakkiperver Cumhuriyet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Cumhuriyet Fırkası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isteğiyle, 1930 yılında 'liberal ekonomi' modelini savunması amacıyla kurulan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Halk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Kalkınma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Cumhuriyet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Ahali Cumhuriyet Fırkası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1946 yılında çok partili hayata geçiş sürecinde kurulan ilk muhalefet partisi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Kalkınma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 Köylü Millet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 seçimleri Türk siyasi tarihinde hangi ifadeyle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Geçiş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İhtilal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İrade Devrimi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Reform Hareketi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1946 seçimlerinde uygulanan ve çok partili hayata geçişin ilk örneği olan seçim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oy, açık sayım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oy, gizli sayım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oy, gizli sayım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oy, açık sayım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1950-1960 yılları arasında iktidarda kalan ve 'Yeter Söz Milletindir' sloganıyla bilinen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Halk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1961 Anayasası ile Türkiye'ye getirilen ve demokratik denge unsuru olan en önemli kurum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 Konseyi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Birlik Komitesi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Seçim Kurulu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Amasya Genelgesi'nde yer alan 'Milletin istiklalini yine milletin azim ve kararı kurtaracaktır' ifadesi ile ne vurgulanmıştır?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Monarşik düzenin devam edeceği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hükümetinin yönetime ortak edileceği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savaşının yönteminin ve amacının halka dayandırılacağı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düzenli ordunun kurtuluşu sağlayacağı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1960'lı yıllarda 'Ortanın Solu' sloganıyla siyaset yapan lider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Demirel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Menderes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Bülent Ecevit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1970'li yıllarda kurulan ve 'Milli Görüş' hareketinin siyasi temsilcisi olan ilk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 Hareket Partisi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 Güven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Selamet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1983 yılında yapılan genel seçimleri kazanarak iktidara gelen ve liberalleşme politikalarıyla tanınan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Anavatan Partisi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 Parti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Demokrasi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Yol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1961-1980 yılları arasında Türkiye'de kurulan koalisyon hükümetlerinin temel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istikrarsızlığın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partili iktidarların kalıcı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Anayasal düzenin dışına çıkılmaması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refahın zirve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2002 yılında yapılan seçimlerle iktidara gelen ve uzun süreli tek parti iktidarını başlatan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Anavatan Partisi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ve Kalkınma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Yol Partisi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Halk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1950'li yıllarda Türkiye'de köyden kente göçü tetikleyen temel ekonomik gelişme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faaliyetlerinin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sisteminin tamamen özelleştirilmesi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Sanayinin tamamen durma noktasına gelmesi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makineleşmenin yaygınlaşması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1960'lı yıllarda Türkiye'de müzik kültürünü etkileyen ve Batı müziği ile yerel ezgilerin sentezlendiği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Pop / Rock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Arabesk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Türk Müziği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1970'li yıllarda Türk sinemasında toplumsal sorunları ve sınıf farklarını işleyen, 'Toplumsal Gerçekçi' akımın önemli temsilcilerinden olan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Atıf Yılmaz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Ertem Eğilmez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Yılmaz Güney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Seden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1980'li yıllarda Türkiye'de yaşanan 'Özal Dönemi' ile birlikte sosyal hayata giren en belirgin ekonomik değişim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enstitülerinin açılması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kapanık ekonomi modeli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açılma ve serbest piyasa ekonomisi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Sanayileşmenin tamamen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1990'lı yıllarda Türkiye'de medya sektöründe yaşanan en büyük kültürel değişim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 yayıncılığının tamamen bitmesi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 tirajlarının düşmesi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televizyon kanallarının yayına başlaması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her eve girmesi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 Kongresi'nde alınan 'Manda ve himaye kabul edilemez' kararı ile aşağıdakilerden hangisi reddedilmiştir?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Azınlık hakları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yönetimi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bağımsızlık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 devletlerin egemenliği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1950-2000 yılları arasında Türkiye'de kentleşme ile birlikte gecekondu mahallelerinin oluşmasının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bedava ev dağıtması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göç sonucu oluşan konut yetersizliği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planlamasının mükemmel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doğaya dönme isteği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 ve 70'li yıllarda 'Gecekondu' kültürünün Türk edebiyatına yansıması olarak bilinen 'Toplumcu Gerçekçi'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Kemal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Pamuk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 sonrası Türkiye'de 'Tüketim Kültürü'nün yaygınlaşmasında etkili olan ilk büyük alışveriş merkezi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Sümerbank Mağazaları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Kalesi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Kapalıçarşı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Galleria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1990'lı yıllarda Türk gençliği arasında popüler olan ve 'Pop Müzik Patlaması' olarak adlandırılan dönemde öne çıkan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Manço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Müslüm Gürses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Müren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1950'lerin Türkiye'sinde Batılılaşma etkilerinin günlük yaşamda en çok görüldüğü alan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Giyim-kuşam ve eğlence kültürü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yazı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tarım yöntemleri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ibadet şekilleri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1970'li yıllarda Türkiye'de üniversite gençliğinin toplumsal olaylara katılımını tanımlayan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apolitik olma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 dışına göç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 faaliyetleri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kutuplaşma ve aktivizm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1950-2000 yılları arasında Türkiye'de kadınların iş hayatına katılımında yaşanan en önemli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düzeyinin artmasıyla profesyonel mesleklere yönelim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Kadınların sadece evde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 sektöründe çalışabilmeleri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 hayatının tamamen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açılmasıyla birlikte İstanbul hükümetinin hukuki varlığına vurulan ilk darbe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üstünde hiçbir gücün tanınmaması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Mahkemeleri'nin kurulması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ordunun kurulması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Hıyanet-i Vataniye Kanunu'nun çıkarılması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'Ya istiklal ya ölüm!' parolası hangi dönemde benimsenmiştir?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 Kongresi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 İnönü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İnönü Zaferi'nin uluslararası alandaki en önemli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Antlaşması'nın imzalanması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Marşı'nın kabulü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Teşkilat-ı Esasiye'nin kabul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Konferansı'nın toplanması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'Subaylar Savaşı' olarak adlandırılmasının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devletlerin subaylarının gözlemci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çok sayıda subay kaybıyla sonuçlanması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Ordunun komuta kademesinin bizzat ön saflarda yer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subayların savaşa katılması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askeri safhasını sona erdiren ve diplomatik süreci başlatan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Saltanatın kaldırılması (1 Kasım 1922) ile aşağıdakilerden hangisi amaçlanmıştır?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yetkilerini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partili hayata geçmek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 devlet yapısına geçişi hızlandırmak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görüşmelerinde ikiliğe son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