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Mustafa Kemal Paşa'nın 9. Ordu Müfettişi olarak Samsun'a çıkış amacı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Bölgedeki asayişi sağlamak ve Türk halkının silahlarını toplamak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 hükümetini devirmek için ilk adımı atmak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İtilaf devletlerine karşı taarruz başlatmak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 Anadolu'da bir Ermeni devleti kurulmasını engellemek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 Cumhuriyeti'nin 29 Ekim 1923'te ilanı ile devletin yönetim biçimi ve devlet başkanı sorunu nasıl çözülmüştür?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Meclis hükümeti sistemi ile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Halifeliğin kaldırılması ile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Cumhuriyet ilanı ve Cumhurbaşkanlığı makamı ile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bir anayasa değişikliği ile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Lozan Barış Antlaşması'nda Türkiye'nin lehine çözülemeyen ve daha sonra Türkiye-Irak sınırını belirleyecek olan konu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Musul meselesi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Boğazlar sorunu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Kapitülasyonlar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Ege adaları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Halifeliğin kaldırılması (3 Mart 1924) hangi ilkeyle doğrudan ilişkilidir?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İnkılapçılık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Laiklik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Halkçılık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Devletçilik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 Cumhuriyeti'nin ilk muhalefet partisi olarak kurulan ve 1924 yılında kapatılan siyasi parti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Terakkiperver Cumhuriyet Fırkası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Serbest Cumhuriyet Fırkası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Millet Partisi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Demokrat Parti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Mustafa Kemal Atatürk'ün isteğiyle, 1930 yılında 'liberal ekonomi' modelini savunması amacıyla kurulan parti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Cumhuriyet Halk Fırkası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Milli Kalkınma Partisi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Serbest Cumhuriyet Fırkası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Ahali Cumhuriyet Fırkası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1946 yılında çok partili hayata geçiş sürecinde kurulan ilk muhalefet partisi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Demokrat Parti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Milli Kalkınma Partisi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Cumhuriyetçi Köylü Millet Partisi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Millet Partisi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1950 seçimleri Türk siyasi tarihinde hangi ifadeyle adlandırılır?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Demokratik Geçiş Dönemi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Beyaz İhtilal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Milli İrade Devrimi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Siyasi Reform Hareketi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1946 seçimlerinde uygulanan ve çok partili hayata geçişin ilk örneği olan seçim sistemi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Açık oy, açık sayım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Açık oy, gizli sayım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Gizli oy, gizli sayım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Gizli oy, açık sayım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1950-1960 yılları arasında iktidarda kalan ve 'Yeter Söz Milletindir' sloganıyla bilinen parti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Demokrat Parti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Cumhuriyet Halk Partisi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Adalet Partisi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Millet Partisi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1961 Anayasası ile Türkiye'ye getirilen ve demokratik denge unsuru olan en önemli kurum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Cumhurbaşkanlığı Konseyi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Milli Birlik Komitesi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Seçim Kurulu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Anayasa Mahkemesi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Amasya Genelgesi'nde yer alan 'Milletin istiklalini yine milletin azim ve kararı kurtaracaktır' ifadesi ile ne vurgulanmıştır?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Monarşik düzenin devam edeceği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 hükümetinin yönetime ortak edileceği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Kurtuluş savaşının yönteminin ve amacının halka dayandırılacağı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düzenli ordunun kurtuluşu sağlayacağı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1960'lı yıllarda 'Ortanın Solu' sloganıyla siyaset yapan lider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İsmet İnönü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Süleyman Demirel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Adnan Menderes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Bülent Ecevit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1970'li yıllarda kurulan ve 'Milli Görüş' hareketinin siyasi temsilcisi olan ilk parti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Milliyetçi Hareket Partisi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Cumhuriyetçi Güven Partisi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Adalet Partisi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Milli Selamet Partisi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1983 yılında yapılan genel seçimleri kazanarak iktidara gelen ve liberalleşme politikalarıyla tanınan parti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Anavatan Partisi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Halkçı Parti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Sosyal Demokrasi Partisi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Doğru Yol Partisi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1961-1980 yılları arasında Türkiye'de kurulan koalisyon hükümetlerinin temel özelliklerinden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Siyasi istikrarsızlığın artması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 partili iktidarların kalıcı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Anayasal düzenin dışına çıkılmaması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Ekonomik refahın zirve yapması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2002 yılında yapılan seçimlerle iktidara gelen ve uzun süreli tek parti iktidarını başlatan parti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Anavatan Partisi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Adalet ve Kalkınma Partisi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Doğru Yol Partisi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Cumhuriyet Halk Partisi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1950'li yıllarda Türkiye'de köyden kente göçü tetikleyen temel ekonomik gelişme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Turizm faaliyetlerinin yasaklanması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 sisteminin tamamen özelleştirilmesi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Sanayinin tamamen durma noktasına gelmesi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Tarımda makineleşmenin yaygınlaşması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1960'lı yıllarda Türkiye'de müzik kültürünü etkileyen ve Batı müziği ile yerel ezgilerin sentezlendiği akım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Anadolu Pop / Rock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Arabesk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Klasik Türk Müziği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1970'li yıllarda Türk sinemasında toplumsal sorunları ve sınıf farklarını işleyen, 'Toplumsal Gerçekçi' akımın önemli temsilcilerinden olan yönetmen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Atıf Yılmaz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Ertem Eğilmez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Yılmaz Güney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Osman Seden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1980'li yıllarda Türkiye'de yaşanan 'Özal Dönemi' ile birlikte sosyal hayata giren en belirgin ekonomik değişim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Köy enstitülerinin açılması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İçe kapanık ekonomi modeli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Dışa açılma ve serbest piyasa ekonomisi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Sanayileşmenin tamamen yasaklanması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1990'lı yıllarda Türkiye'de medya sektöründe yaşanan en büyük kültürel değişim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Radyo yayıncılığının tamamen bitmesi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Gazete tirajlarının düşmesi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Özel televizyon kanallarının yayına başlaması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İnternetin her eve girmesi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Erzurum Kongresi'nde alınan 'Manda ve himaye kabul edilemez' kararı ile aşağıdakilerden hangisi reddedilmiştir?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Azınlık hakları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Cumhuriyet yönetimi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Tam bağımsızlık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Sömürgeci devletlerin egemenliği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1950-2000 yılları arasında Türkiye'de kentleşme ile birlikte gecekondu mahallelerinin oluşmasının temel sebebi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Devletin bedava ev dağıtması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Hızlı göç sonucu oluşan konut yetersizliği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Şehir planlamasının mükemmel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İnsanların doğaya dönme isteği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1960 ve 70'li yıllarda 'Gecekondu' kültürünün Türk edebiyatına yansıması olarak bilinen 'Toplumcu Gerçekçi' yazarımız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Halide Edip Adıvar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Orhan Kemal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Ahmet Hamdi Tanpınar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Orhan Pamuk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1980 sonrası Türkiye'de 'Tüketim Kültürü'nün yaygınlaşmasında etkili olan ilk büyük alışveriş merkezi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Sümerbank Mağazaları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 Kalesi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Kapalıçarşı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Galleria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1990'lı yıllarda Türk gençliği arasında popüler olan ve 'Pop Müzik Patlaması' olarak adlandırılan dönemde öne çıkan sanatçı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Barış Manço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Müslüm Gürses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Tarkan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Zeki Müren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1950'lerin Türkiye'sinde Batılılaşma etkilerinin günlük yaşamda en çok görüldüğü alan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Giyim-kuşam ve eğlence kültürü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Eski yazı kullanımı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Geleneksel tarım yöntemleri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 ibadet şekilleri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1970'li yıllarda Türkiye'de üniversite gençliğinin toplumsal olaylara katılımını tanımlayan kavram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Tamamen apolitik olma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Yurt dışına göç etme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spor faaliyetleri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Siyasal kutuplaşma ve aktivizm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1950-2000 yılları arasında Türkiye'de kadınların iş hayatına katılımında yaşanan en önemli değişim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Eğitim düzeyinin artmasıyla profesyonel mesleklere yönelim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Kadınların sadece evde çalışması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tarım sektöründe çalışabilmeleri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Çalışma hayatının tamamen yasaklanması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TBMM'nin açılmasıyla birlikte İstanbul hükümetinin hukuki varlığına vurulan ilk darbe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TBMM'nin üstünde hiçbir gücün tanınmaması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İstiklal Mahkemeleri'nin kurulması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Düzenli ordunun kurulması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Hıyanet-i Vataniye Kanunu'nun çıkarılması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Kurtuluş Savaşı'nda 'Ya istiklal ya ölüm!' parolası hangi dönemde benimsenmiştir?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Sakarya Meydan Muharebesi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Taarruz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Sivas Kongresi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Birinci İnönü Muharebesi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I. İnönü Zaferi'nin uluslararası alandaki en önemli sonucu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Moskova Antlaşması'nın imzalanması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İstiklal Marşı'nın kabulü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Teşkilat-ı Esasiye'nin kabul edilmesi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Londra Konferansı'nın toplanması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Sakarya Meydan Muharebesi'nin 'Subaylar Savaşı' olarak adlandırılmasının temel sebebi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Yabancı devletlerin subaylarının gözlemci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Savaşın çok sayıda subay kaybıyla sonuçlanması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Ordunun komuta kademesinin bizzat ön saflarda yer alması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subayların savaşa katılması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Kurtuluş Savaşı'nın askeri safhasını sona erdiren ve diplomatik süreci başlatan antlaşma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Lozan Barış Antlaşması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Gümrü Antlaşması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 Antlaşması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Mudanya Ateşkes Antlaşması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Saltanatın kaldırılması (1 Kasım 1922) ile aşağıdakilerden hangisi amaçlanmıştır?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Halifeliğin yetkilerini artırmak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partili hayata geçmek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Laik devlet yapısına geçişi hızlandırmak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Lozan görüşmelerinde ikiliğe son vermek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