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Tanzimat Dönemi edebiyatında sanatın 'toplum için' yapılması anlayışını benimseyen ve 'Vatan Şairi' olarak anılan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Şinasi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Ziya Paşa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Recaizade Mahmut Ekrem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Namık Kemal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Mehmet Akif Ersoy'un yedi ciltlik şiir kitabının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Hüsn ü Aşk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Şermin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Gök Kubbemiz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Safahat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Yahya Kemal Beyatlı'nın şiir anlayışını en iyi tanımlayan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hece ölçüsüyle yazılan halk şiiri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Saf şiir anlayışı ve aruz ustalığı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propaganda içeren şiir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Toplumcu gerçekçi şiir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Roman çözümlemesinde 'mekan' ögesinin işlevi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olayların geçtiği zamanı belirlemek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Okuyucuya ders vermek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Olay örgüsünü ve karakterlerin psikolojisini desteklemek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Yazarın biyografisini anlatmak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metinde anlatıcının olayları sadece gördükleriyle sınırlı kalarak aktardığı bakış açısı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Hakim bakış açısı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Kahraman bakış açısı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İlahi bakış açısı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Gözlemci bakış açısı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Türkçede anlam olaylarından 'ad aktarması' (mecaz-ı mürsel) için hangisi örnek verilebilir?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Tüm sınıf sessizce öğretmeni dinledi.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Gözleri birer yıldız gibi parlıyordu.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Seni dünyalar kadar çok seviyorum.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Zaman, akıp giden bir nehir gibidir.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Panel ve tartışma türlerinin ortak özelliği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 bir kişinin konuşması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Herkesin kendi görüşünü savunup karşı tarafı yenmeye çalışması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 başkan yönetiminde belirli bir konunun ele alınması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Seyircilerin tartışmaya dahil edilmemesi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Tanzimat Dönemi edebiyatının genel özelliklerinden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Gazetenin edebiyatın gelişmesinde merkezî rol oynaması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Dilde sadeleşmenin başarıya ulaşması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Batı edebiyatı türlerinin edebiyatımıza girmesi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Edebiyatın toplumu eğitmek için bir araç olarak görülmesi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Namık Kemal'in 'Vatan Yahut Silistre' adlı eseri, Türk edebiyatındaki hangi türün ilk örneği kabul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manzum hikaye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realist roman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edebi mektup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Sahnelenen ilk tiyatro eseri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Ahmet Mithat Efendi'nin romanlarında sıkça başvurduğu, okuyucuya bilgi vermek için olay akışını kesmesi hangi tekniğin bir yansımasıdır?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Metinler arasılık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Geriye dönüş tekniği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Meddah geleneği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Bilinç akışı tekniği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Servet-i Fünun edebiyatının en belirgin özelliği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 dilini ve hece ölçüsünü savunmaları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Toplumcu gerçekçi bir anlayışa sahip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Dili son derece ağır ve sanatlı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Siyasal ve sosyal sorunları ön plana çıkarmaları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Ahmet Mithat Efendi'nin 'yazı makinesi' olarak anılmasının temel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Romanlarında batılı teknikleri ilk kez kullanması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Çok sayıda ve farklı türlerde eser üretmesi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Eserlerinde halkı eğitme amacını gütmesi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Eserlerinde sadece teknik konuları işlemesi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Tevfik Fikret'in şiir anlayışı ile ilgili aşağıdakilerden hangisi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Şiiri düz yazıya yaklaştırmış, nazmı nesre çevirmiştir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Geleneksel divan şiiri biçimlerine sıkı sıkıya bağlı kalmıştır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 sorunlarına tamamen ilgisiz kalmıştır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hece ölçüsüyle vatan şiirleri yazmıştır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Halit Ziya Uşaklıgil'in 'Aşk-ı Memnu' adlı romanı, Türk edebiyatındaki hangi akımın en başarılı örneğidir?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Realizm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Romantizm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Natüralizm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Klasisizm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Cenap Şahabettin'in şiirlerinde görülen 'sanat için sanat' anlayışının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Geçmişin kültürel değerlerini yüceltmek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Eserin estetik ve sanatsal değerini ön planda tutmak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Dili halkın anlayacağı seviyeye getirmek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Toplumu siyasi olarak bilinçlendirmek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Fecr-i Ati topluluğunun 'Sanat şahsi ve muhteremdir' ilkesi ne anlama gelmektedir?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Sanatın kişisel ve değerli olduğunu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Edebiyatın bir siyasi propaganda aracı olduğunu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Sanatın toplumsal fayda gütmesi gerektiğini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halkın anlayacağı dilde yazılması gerektiğini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Milli Edebiyat dönemini başlatan temel düşünce akımı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Batıcılık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Osmanlıcılık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Türkçülük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İslamcılık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Ömer Seyfettin'in hikayeciliği ile ilgili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Şiirsel ve imge yüklü bir anlatımı tercih eder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Durum merkezli, Çehov tarzı hikayeciliği temsil eder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Psikolojik tahlillere dayalı romanlar yazar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Olay merkezli, Maupassant tarzı hikayeciliği benimsemiştir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Ziya Gökalp'in 'Altın Işık' adlı eseri hangi alanda yazılmıştır?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Anı ve günlük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Milli düşünceleri içeren manzum masallar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Tiyatro eleştirisi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Mehmet Akif Ersoy'un 'Safahat' adlı eseri için aşağıdakilerden hangisi söylenemez?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Manzum hikaye türünün en önemli örneklerini içerir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Sadece aşk ve doğa temalarını işlemiştir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Toplumun sorunlarına gerçekçi çözümler arar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Aruz ölçüsünü Türkçeye başarıyla uygulamıştır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Yahya Kemal Beyatlı'nın şiir anlayışını en iyi özetleyen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 edebiyatı nazım biçimlerine dönüş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Saf şiir anlayışı ve İstanbul sevgisi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ve didaktik içerikli şiirler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Ağır ve anlaşılmaz bir dil kullanımı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Roman çözümleme tekniklerinden olan 'mekan' ile ilgili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Mekan tasvirleri, romanın olay örgüsünü durdurduğu için gereksizdir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Mekan, sadece tarihi romanlarda önem taşır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Mekan, karakterlerin psikolojisini yansıtmak veya desteklemek için kullanılır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Mekan, olay örgüsünün sadece geçtiği yerdir, kişilere etkisi yoktur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Servet-i Fünun edebiyatının temel özelliklerinden biri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sorunların ön plana çıkarılması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Sanatlı, ağır ve süslü bir dilin kullanılması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Dilde sadeleşmeye gidilmesi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Hece ölçüsünün temel alınması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tartışma veya panelde 'moderatör'ün temel görevi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Katılımcıların konuşma sürelerini kısıtlamak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Tartışmanın düzenini sağlamak ve süreci yönetmek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Tartışılan konunun sonucunu tek başına belirlemek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fikrini katılımcılara kabul ettirmek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Tanzimat edebiyatının genel özelliklerinden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Sanat, toplum için yapılmış; eğitici bir rol üstlenmiştir.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Hak, adalet, vatan, hürriyet gibi yeni kavramlar işlenmiştir.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Dilde sadeleşme savunulsa da tam anlamıyla başarılamamıştır.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Divan edebiyatı nazım biçimleri tamamen terk edilmiştir.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Şinasi'nin 'Şair Evlenmesi' adlı eseriyle ilgili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Tarihi bir konuyu ele alır.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yerli romandır.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Batılı anlamda ilk tiyatro eseridir.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Hece ölçüsüyle yazılmış ilk şiirdir.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Namık Kemal'in 'Vatan yahut Silistre' adlı eseri hangi alanda bir ilktir?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gazetecilik örneği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edebi mektup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roman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Sahnelenen ilk tiyatro eseri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Ziya Paşa'nın 'Harabat' adlı eseri neyi amaçlamıştır?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Tiyatro kurallarını belirlemek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edebiyatı savunmak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Divan şiirini antoloji şeklinde toplamak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 dilini yüceltmek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Tanzimat 1. dönem sanatçıları için hangisi söylenemez?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Eserlerinde romantizm akımının etkisi görülür.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Gazeteyi bir araç olarak kullanmışlardır.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Klasisizm ve romantizmden etkilenmişlerdir.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Sadece şiir türünde eser vermişlerdir.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Şinasi'nin çıkardığı ilk özel gazete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Tasvir-i Efkar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Ceride-i Havadis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Tercüman-ı Ahval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Vakit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Namık Kemal'in 'İntibah' adlı eseri edebiyatımızda neyin ilkidir?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tarihi roman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macera romanı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İlk edebi roman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köy romanı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Ziya Paşa'nın 'Zafername' adlı eseri hangi türdedir?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Eleştiri/Hiciv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Tiyatro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Tanzimat edebiyatında 'hürriyet' kavramını en çok işleyen şair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Şinasi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Ahmet Mithat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Namık Kemal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Ziya Paşa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Tevfik Fikret'in şiir anlayışıyla ilgili aşağıdakilerden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Aruz ölçüsünü Türkçeye başarıyla uygulamıştır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Nazmı nesre yaklaştırmıştır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Parnasizm akımından etkilenmiştir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Şiirlerinde sadece hece ölçüsünü kullanmıştır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Şinasi'nin Tercüman-ı Ahval Mukaddimesi neden önemlidir?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tiyatro eleştirisi olduğu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şiir antolojisi olduğu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İlk makale örneği olduğu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roman eleştirisi olduğu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Halit Ziya Uşaklıgil'in 'Aşk-ı Memnu' romanı edebiyatımızda hangi türün ilk başarılı örneği kabul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Tarihi roman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roman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Modern batılı anlamda roman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Macera romanı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Cenap Şahabettin'in şiirlerinde 'musiki' ve 'tabiat' betimlemeleriyle öne çıkan akım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Natüralizm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Romantizm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Sembolizm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Klasisizm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Fecr-i Ati topluluğunun sanat anlayışını özetleyen 'Sanat şahsi ve muhteremdir' ilkesi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Sanatın siyasi araç olması gerektiğini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Sanatın bireysel ve saygıdeğer olduğunu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Sanatın sadece halka hitap etmesi gerektiğini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Sanatın geleneksel değerlere bağlı kalması gerektiğini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Ömer Seyfettin'in 'Yeni Lisan' hareketindeki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Edebiyatı sadece elit bir kesime hitap eder hale getirmek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Dili yabancı kelimelerden arındırıp sadeleştirmek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Osmanlıca kelimelerin kullanımını artırmak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dünya dillerini Türkçeye dahil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Ziya Gökalp'in 'Türkçülüğün Esasları' adlı eseri hangi alanda bir temel oluşturmuştur?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Divan edebiyatı nazım biçimleri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Milli edebiyatın düşünsel altyapısı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Batılı tarzda tiyatro teknikleri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İslami şiir anlayışı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