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Inception filminde karakterlerin rüyaya girmek için kullandıkları, rüya içinde olduklarını anlamalarını sağlayan küçük nesneye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Tılsım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Pusula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Interstellar filminde Cooper'ın kızı Murph'e veda ederken ona verdiği, zamanın göreceli olduğunu kanıtlayan nesne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kol saati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bir teleskop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bir uçak modeli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fotoğraf albümü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Oppenheimer filminde, atom bombasının geliştirildiği gizli laboratuvarın bulunduğu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Alaska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Alamos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Nevada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Inception filminde Cobb'un rüyalardan uyanmak için kullandığı eylem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içmek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Düşmek (Kick)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kırpmak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Interstellar filmindeki karadeliğin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Gargantua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Nebula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Event Horizon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Singularity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Oppenheimer filminde başrolü canlandıran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Christian Bale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Leonardo DiCaprio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Cillian Murphy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Hardy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Inception filminde 'Mimar' karakteri olan Ariadne'nin tasarladığı şehir hangi ülkededir?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Interstellar filmindeki yapay zekaya sahip robotlardan birinin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R2-D2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WALL-E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Oppenheimer filminde Manhattan Projesi'nin askeri lideri olan General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Dwight Eisenhower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Douglas MacArthur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Patton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Leslie Groves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Inception filminde rüyaların içinde derinleştikçe zamanın akışı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akar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durur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 zamanla aynıdır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yavaş akar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Interstellar filminde Cooper ve ekibinin keşfettiği, üzerinde dev dalgaların olduğu gezegenin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Edmunds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Oppenheimer filmi hangi tarihi olayın sonuçlarını konu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Vietnam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Dünya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Savaş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Alfred Hitchcock'un duş sahnesiyle sinema tarihine geçen ikonik korku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Sapık (Psycho)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Pencere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Vertigo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William Friedkin tarafından yönetilen ve bir kız çocuğunun şeytan tarafından ele geçirilmesini konu alan 1973 yapımı klasik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Omen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Exorcist (Şeytan)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Poltergeist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Rosemary'nin Bebeği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Stanley Kubrick tarafından beyaz perdeye uyarlanan, Stephen King'in aynı adlı romanından esinlenen otel temalı korku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Misery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Shining (Cinnet)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Carrie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Wes Craven'ın yarattığı, rüyalarda kurbanlarını öldüren jilet parmaklı ikonik korku karakteri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Myers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Jason Voorhees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Chucky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Freddy Krueger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Ridley Scott'ın yönettiği, uzayda geçen ve 'yaratık' temalı korku-bilimkurgu türünün öncüsü olan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Event Horizon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Alien (Yaratık)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Predator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Thing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Jonathan Demme'nin yönettiği, Hannibal Lecter karakterinin ilk kez başrolde parladığı psikolojik korku/gerilim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Kuzuların Sessizliği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Ejderha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Hannibal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1999 yapımı, 'found footage' (buluntu film) türünü popülerleştiren düşük bütçeli korku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Cloverfield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Blair Witch Project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Paranormal Activity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korku sinemasının kültleşmiş yapımlarından olan ve kuyudan çıkan kız imgesiyle hatırlanan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Ringu (Halka)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Dark Water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Audition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Ju-On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Saw (Testere) serisinin ilk filmi hangi yıl izleyiciyle buluşmuştur?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Jordan Peele'in yönettiği, sosyal mesajlarıyla dikkat çeken modern dönem korku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Midsommar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 Out (Kapan)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Witch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Hereditary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George A. Romero'nun 1968'de çektiği, zombi türünün temelini atan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 of the Dead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 Days Later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Night of the Living Dead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Dawn of the Dead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Carpenter'ın yönettiği, maskeli katil Michael Myers'ın başrolde olduğu kült korku serisi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Texas Chainsaw Massacre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 the 13th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Scream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Halloween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Yüzüklerin Efendisi serisinde, 'Yüzük Kardeşliği' grubunda kaç üye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Hobbit kitabında Bilbo Baggins'in ejderha Smaug ile karşılaştığı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 Dağ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Dumanlı Dağlar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Dağlar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Kıyamet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Gollum'un asıl adı, Yüzük'ü bulmadan önce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Déagol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Bilbo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Sméagol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Elf dilinde 'Yıldız Işığı' anlamına gelen ve Frodo'ya Galadriel tarafından verilen şişenin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Galadriel'in Aynası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Eärendil'in Işığı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Mithril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Palantir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Gandalf, Balrog ile hangi mekanda dövüşmüştür?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Khazad-dûm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Amon Hen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Rivendell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Minas Tirith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Sauron'un Tek Yüzük'ü dövdüğü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 Dağı (Mount Doom)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Barad-dûr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Cirith Ungol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 Guldur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Aragorn'un Gondor kralı olarak taç giymeden önce kullandığı lakap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Yüzük Taşıyıcısı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Kolcu (Strider)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 Büyücü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 Gandalf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Hobbit kitabında 13 cücenin lideri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Gimli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Thorin Meşekalkan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Dwalin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Gondor'un başkenti olan 'Kralların Şehri'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Osgiliath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Minas Tirith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Edoras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Legolas hangi Elf krallığının prensidir?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Kuyutorman (Mirkwood)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Lothlórien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Grey Havens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Rivendell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Yüzüklerin Efendisi'nde Nazgûl'lerin lideri olan 'Cadı Kral'ı öldüren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Legolas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Boromir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Aragorn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Éowyn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Samwise Gamgee'nin en büyük hayali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Büyücü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Bahçıvanlık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Elf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Bong Joon-ho'nun yönettiği ve En İyi Film dalında Oscar kazanan ilk yabancı dilde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Parasite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Handmaiden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Oldboy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Zombi temalı 'Train to Busan' filminde, ana karakterlerin hayatta kalma mücadelesi verdiği ana ulaşım aracı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tren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Otobüs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Parasite filminde Kim ailesi, Park ailesinin evinde çalışabilmek için hangi sahte meslekleri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Şoför ve temizlikçi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ders öğretmeni ve sanat terapisti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Bahçıvan ve aşçı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ve hizmetçi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Kore sinemasının kültleşmiş intikam filmi 'Oldboy'un yönetmeni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 Jee-woon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Lee Chang-dong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Bong Joon-ho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 Chan-wook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