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Etiketli veriler kullanılarak modelin eğitildiği makine öğrenmesi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Supervised Learning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Unsupervised Learning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Reinforcement Learning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Deep 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denetimsiz öğrenmenin (Unsupervised Learning) temel bir uygulama alanıdır?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Regresyon analizi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Sınıflandırma (Classification)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Tahminleme (Forecasting)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Kümeleme (Clustering)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e-posta kutusunun gelen kutusunu 'Spam' veya 'Değil' olarak ayırması hangi öğrenme yöntemine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Sınıflandırma (Classification)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 indirgeme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İlişkilendirme kuralları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Denetimli öğrenmede, modelin tahmin ettiği değer ile gerçek değer arasındaki farkı ölçen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Mining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Loss Function (Kayıp Fonksiyonu)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Feature Engineering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 Optimization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K-Means algoritması hangi öğrenme türünün bir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Reinforcement Learning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Transfer Learning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Unsupervised Learning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Supervised 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 fiyatlarını metrekare ve oda sayısına göre tahmin etmek için kullanılan model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Regresyon (Regression)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Özellik çıkarma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 indirgeme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Denetimsiz öğrenmede verilerdeki gizli yapıları bulmak için kullanılan 'veri gruplama'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Supervision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Labeling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Regression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Clustering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denetimli öğrenme sürecinde kullanılan bir veri kümesi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girdiler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etiketler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İşlenmemiş ham veri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verisi (Girdi ve Etiket)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 setindeki özellik sayısını azaltarak veriyi basitleştiren denetimsiz öğrenme tekniği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Sınıflandırma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 Ağaçları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Lojistik Regresyon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 İndirgeme (Dimensionality Reduction)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modelin daha önce hiç görmediği yeni veriler üzerinde tahmin yapma yeteneğine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Ezberleme (Overfitting)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temizleme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Genelleme (Generalization)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Denetimli öğrenmede 'sınıflandırma' problemi için aşağıdaki algoritmalardan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K-Means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PCA (Principal Component Analysis)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Apriori algoritması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 Ağaçları (Decision Trees)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Denetimsiz öğrenmenin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bir hedef değişkeni tahmin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içindeki gizli kalıpları veya yapıları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ödül ve ceza mekanizması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payını sıfıra indirmek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yapay sinir ağında, giriş verisinin doğrudan işlendiği ilk katmana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Dense Layer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Hidden Layer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Input Layer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Output Layer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Sinir ağlarında, nöronların çıktılarını doğrusal olmayan bir şekilde dönüştüren işleme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Activation Function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Backpropagation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Pooling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Gradient Descent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Derin öğrenme modellerinde modelin hata payını azaltmak için ağırlıkların güncellendiği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Overfitting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Initialization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Augmentation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Backpropagation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Görüntü işleme görevlerinde en sık kullanılan, pikselleri filtrelerle tarayan katman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Dropout Layer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Recurrent Layer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Flatten Layer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Convolutional Layer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'Activation Function' türü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Backpropagation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Softmax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Sigmoid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sinir ağında eğitim sırasında bazı nöronları rastgele devre dışı bırakarak aşırı öğrenmeyi (overfitting) engelleyen teknik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Flattening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Pooling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Batch Normalization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Dropout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Derin öğrenmede, verinin boyutunu küçülterek hesaplama yükünü azaltan katman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Dense Layer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Output Layer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Input Layer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Pooling Layer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Zaman serisi verileri veya metin işleme gibi ardışık veriler üzerinde çalışan sinir ağı mimarisi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RNN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Perceptron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CNN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sinir ağlarında her bir bağlantının gücünü ifade eden sayısal değere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Epoch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Weight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Learning Rate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Modelin eğitim verisini ezberleyip yeni verilerde başarısız olması durumuna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Generalization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Overfitting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Underfitting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Validation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sinir ağının çıktı katmanında çok sınıflı sınıflandırma için genellikle hangi fonksiyon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Softmax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Tüm eğitim setinin model üzerinden bir kez geçmesi sürecine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Epoch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Iteration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Dil İşleme (NLP) alanında, bir metindeki kelimelerin köklerine ayrılması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Tokenization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Parsing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Encoding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Stemming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chatbotun kullanıcının niyetini (intent) anlamasını sağlayan temel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görselleştirme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Görüntü işleme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NLU (Natural Language Understanding)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optimizasyonu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Metin analizi yaparken 'stop words' olarak adlandırılan kelimeler genellikle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Anlamı çok güçlü olan anahtar kelimeler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Ve, veya, ile gibi analiz değerini düşüren sık kullanılan kelimeler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noktalama işaretleri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dildeki kelimeler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Günümüzdeki modern çeviri modelleri (örneğin Google Translate) hangi mimariyi temel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Linear Regression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Transformer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Decision Tree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K-Means Clustering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Metin içerisindeki duyguyu (olumlu, olumsuz, nötr) belirlemeye yarayan işleme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Sentiment Analysis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Speech Recognition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Text Summarization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Named Entity Recognition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NLP modellerinde kelimelerin sayısal vektörlere dönüştürülmesine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Hardware Acceleration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Mining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Machine Vision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Word Embedding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metin içerisindeki özel isimleri, tarihleri veya yerleri tespit etmeye yarayan bir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Augmentation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 (Named Entity Recognition)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Lemmatization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Chatbotların kullanıcıyla doğal bir şekilde sohbet etmesini sağlayan teknolojiye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Cyber Security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Robotic Process Automation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Conversational AI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Cloud Computing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Metnin anlamını kaybetmeden kısaltılması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Spelling Correction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Language Modeling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Text Summarization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Feature Extraction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NLP eğitiminde kullanılan 'büyük veri setleri' için kullanılan genel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Processor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Algorithm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Corpus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makine öğrenmesi modelinin metinleri sınıflaması (örneğin spam olup olmadığını anlama) hangi alanın konusudur?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Audio Synthesis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Image Processing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Text Classification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Cleaning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NLP'de cümlenin yapısını (özne, yüklem, nesne) inceleyen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Syntactic Analysis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Topic Modeling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Sentiment Analysis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Feature Selection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Bilgisayarlı görüde (Computer Vision), görüntüleri işlemek için yaygın olarak kullanılan yapay sinir ağı mimarisi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SVM (Support Vector Machines)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RNN (Recurrent Neural Networks)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 (Generative Adversarial Networks)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CNN (Convolutional Neural Networks)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görüntüdeki nesnenin yerini belirlemek için etrafına çizilen dikdörtgen çerçeveye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Pixel Mask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Kernel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Feature Map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Bounding Box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Görüntü işleme sürecinde, bir resmin boyutunu küçültmek ve hesaplama yükünü azaltmak için kullanılan işleme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Padding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Normalization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Pooling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Backpropagation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nesne tespiti (Object Detection) için kullanılan popüler bir algoritmadır?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GPT-4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Dijkstra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YOLO (You Only Look Once)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