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nöronun akson ucunda impuls iletimi sırasında nörotransmitter maddelerin sinaptik boşluğa salınması hangi olayla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Endositoz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Kolaylaştırılmış difüzyon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taşıma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Ekzositoz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Azot döngüsünde nitratı serbest azot gazına dönüştüren bakterilerin gerçekleştirdiği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Kemosentez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Nitrifikasyon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Denitrifikasyon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Amonyifikasyon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biyolojik çeşitliliği tehdit eden doğrudan faktörlerden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parkların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Ekolojik ayak izi azaltımı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Habitat parçalanması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Otonom sinir sistemi ile ilgili olarak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merkezi sinir sistemini kapsar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İstemli hareketleri yönetir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organların çalışmasını düzenler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Somatik sinir sisteminin bir parçasıdır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Böbrek üstü bezinin öz bölgesinden salgılanan ve 'savaş ya da kaç' tepkisini başlatan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Embriyonik gelişim sırasında blastula evresinden sonra gerçekleşen ve üç tabakalı yapının oluştuğu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Segmentasyon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Gastrulasyon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Döllenme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Organogenez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biyomlardan hangisi yüksek sıcaklık ve yıllık yağış miktarı ile en yüksek biyoçeşitliliğe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çayırlar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 ormanları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nöronda impuls iletimi sırasında hücre zarının iç kısmının negatiften pozitife geçmesi olayı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Hiperpolarizasyon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Depolarizasyon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Repolarizasyon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Beynin bölümleri düşünüldüğünde, vücut dengesinin korunması ve kas hareketlerinin düzenlenmesinden sorumlu olan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Gözde görüntünün netleşmesi için ışığın kırılmasını sağlayan ve en dış tabakada bulunan saydam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merceği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Retina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 şekerinin düzenlenmesinde antagonist (zıt) çalışan hormon çifti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 - Glukagon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FSH - LH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TSH - Tiroksin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 - Noradrenalin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Beynin bölümleri düşünüldüğünde, vücut dengesinin korunması ve kas faaliyetlerinin düzenlenmesi hangi merkez tarafından gerçekleştirilir?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Dişi üreme sisteminde döllenmenin gerçekleştiği ve zigotun ilk bölünmelerinin yaşandığı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Uterus (Rahim)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Yumurtalık (Ovaryum)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 kanalı (Fallopi tüpü)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Spermatogenez süreci sonucunda bir ana hücreden kaç tane olgun sperm hücresi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gövde uzamasını teşvik eden ve meyve oluşumunda etkili olan temel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Absisik 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Bitkilerin çiçeklenme zamanının gün uzunluğuna bağlı olarak değişmesine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Vernalizasyon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Fotoperiodizm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bölgede yaşayan aynı tür bireylerin oluşturduğu topluluğa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Azot döngüsünde, topraktaki amonyağı önce nitrite, sonra nitrata dönüştüren canlılar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Denitrifikasyon bakterileri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Parazit mantarlar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Kemosentetik bakteriler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Ayrıştırıcılar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biyoçeşitliliği tehdit eden doğrudan faktörlerden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Habitat parçalanması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parkların oluşturulması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Ekolojik restorasyon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Periferik sinir sisteminde iç organların istemsiz çalışmasını kontrol eden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Somatik sinir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sapı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Otonom sinir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sinir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Hipofiz bezinin arka lobundan salgılanan ve doğum sırasında rahim kasılmalarını uyaran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Prolaktin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Oksitosin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Embriyonik gelişim sırasında blastula evresinden sonra hücre göçlerinin yaşandığı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Fertilizasyon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Organogenez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Segmentasyon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Gastrulasyon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İnsanda karanlıkta görmeyi sağlayan ve ışığa karşı çok duyarlı olan fotoreseptör hücre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Çubuk hücreler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Bipolar hücreler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Ganglion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Konik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Karasal biyomların dağılışında temel belirleyici faktörler aşağıdakilerden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ışığı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ve yağış rejimi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toprak yapısı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insan nüfusu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nöronda impuls iletimi sırasında hücre zarının dış yüzeyinin negatif, iç yüzeyinin pozitif yüklü hale gelmesine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Hiperpolarizasyon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Depolarizasyon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Repolarizasyon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Miyelin kılıflı nöronlarda impuls iletimi nasıl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 iletim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iletim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Difüzyonla iletim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Sıçrayıcı iletim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Nöronun akson ucundan salgılanan ve sinaptik boşluğa yayılan kimyasal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Nörotransmitter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Dendrit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Reseptör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Sinir hücresinde impuls iletim hızı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 kılıf varlığı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Nöronun boyu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Akson çapı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Ranvier boğum 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Dinlenme halindeki bir nöronda hücre zarının dış yüzeyi hangi iyon bakımından daha yoğundur?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İmpuls iletimi sırasında sodyum-potasyum pompası hangi durumda aktif olarak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Polarizasyonun tekrar sağlanması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Eşik değerin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Depolarizasyon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Repolarizasyon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Sinapslarda iletim tek yönlüdür. Bunun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Aksonun daha uzun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Reseptörlerin sadece dendritte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Nörotransmitterlerin sadece akson ucunda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 kılıfın engeli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nöronda eşik değerin altındaki bir uyarı için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İmpuls oluşur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İmpuls oluşmaz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 hızlanır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 hep ya hiç prensibi çalışır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Nöronun gövdesinden çıkan kısa ve dallanmış uzantılara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 kılıf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Ranvier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Dendrit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 şekeri yükseldiğinde pankreasın hangi hücreleri insülin salgılayarak homeostaziyi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 hücreleri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 hücreleri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Beta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Asiner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Repolarizasyon evresinde hücre zarının içinden dışına hangi iyonlar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 üreme sisteminde spermlerin olgunlaştığı ve hareket yeteneği kazandığı kanal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Epididimis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Seminifer tüpçükler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 deferens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Dişi üreme sisteminde döllenme olayı normal şartlarda vücudun hangi kısmında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Fallopi tüpü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Uterus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gövde uzamasını uyaran ve hücre bölünmesini destekleyen temel hormon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Jazmonik 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Absisik 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Bitkilerin çiçeklenmesi üzerinde etkili olan, gece uzunluğunun belirleyici olduğu olaya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Hidrotropizma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Fotoperiodizm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Tigmotropizma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Fototropizma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alanda yaşayan aynı türe ait bireylerin oluşturduğu topluluğa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