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Turizmin ekonomik önemi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yerel tüketimi artırması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İşsizliği artırması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kaynakları tüketmesi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Döviz girdisi sağlaması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yaz turizminin en yoğun olduğu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Akdeniz ve Ege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turizm türüdür?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Lojistik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 turizmi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Madencilik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üretimi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turizmi denince Türkiye'de akla gelen ilk merkezlerden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Muğla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Termal turizm, hangi doğal kaynağa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suyu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Jeotermal sular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suları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UNESCO Dünya Miras Listesi'nde yer alan Kapadokya hangi turizm türü için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turizmi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 ve doğa turizmi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turizmi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turizmi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Turizmin 'Bacasız Sanayi' olarak adlandırılmasının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 kirliliği yaratmadan gelir sağlaması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yapılması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 içermesi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Düşük getirisi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yayla turizmi en çok hangi bölgede gelişmiştir?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 Anadolu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Akdeniz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 faaliyetlerinin bölge ekonomisine en önemli katkısı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İstihdam artışı ve altyapı gelişimi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Tarımın bitmesi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Nüfusun azalması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Ulaşımın zorlaşması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turizm merkezlerinden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Sanayi bölgeleri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Sürdürülebilir turizm neyi amaçlar?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doğal alanları otel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Turizmi sınırsızca artırmak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ve kültürel değerleri koruyarak turizmi geliştirmek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Turizmi sadece zenginlere sunmak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İnanç turizmi için Türkiye'de önemli bir merkez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Uludağ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Sümela Manastırı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Boğazı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Kalesi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Turizmde 'Mevsimsellik'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Havanın sadece yağmurlu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Turistlerin sadece yazın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kışın tatil yapılması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Turist talebinin yılın belirli zamanlarında yoğunlaşması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Kongre turizmi genellikle nerede yapılır?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plajlarda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şehirlerdeki otellerde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Dağ köylerinde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Ormanlık alanlarda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 faaliyetlerini olumsuz etkileyen bir durum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zenginlik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Hizmet kalitesi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Siyasi istikrarsızlık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güzellikler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ülkenin ekonomik kalkınma düzeyini belirlemede aşağıdaki göstergelerden hangisi en doğrudan veriyi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 başına düşen milli gelir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Yüzölçümü genişliği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 miktarı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altı kaynaklarının çeşitliliği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tarım yöntemlerinin kullanılmadığı, üretimin daha çok aile ihtiyacını karşılamaya yönelik olduğu tarım sistemi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Plantasyon tarımı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Yoğun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Subsistans (ilkel) 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Pazar odaklı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genelinde tarımsal üretimde yaşanan gıda güvensizliği sorununun temel nedenlerinden biri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Tarımsal alanların sanayileşme ve kentleşme ile daralması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ülkelerin tarımda kendine yetebilmesi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teknolojilerinin her bölgede aynı düzeyde gelişmiş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Dünyada tarım ürünlerine olan talebin azalması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tarımsal potansiyeli değerlendirildiğinde, farklı iklim tiplerinin görülmesi aşağıdakilerden hangisini doğrudan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tahıl üretimine odaklanılmasını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işçiliğinin tamamen makineleşmesini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Nadas yönteminin zorunlu olmasını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Tarım ürünlerinin çeşitliliğini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Devrimi'nden günümüze kadar 'kara elmas' olarak nitelendirilen ve sanayileşmede temel enerji kaynağı olan maden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Kömür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Güneş, rüzgar ve jeotermal gibi yenilenebilir enerji kaynaklarının kullanımının artması aşağıdakilerden hangisine doğrudan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üretim maliyetlerinin sürekli yükselmesine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Fosil yakıtlara olan bağımlılığın artmasına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Sürdürülebilir kalkınmaya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Küresel ısınmanın hızlanmasına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Almanya'daki Ruhr bölgesi, tarihsel olarak hangi sanayi kolu ile küresel bir merkez haline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Demir-çelik ve 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ve bilişim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ve hizmet sektörü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Tekstil ve hazır giyim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 ve ekonomik entegrasyonlar düşünüldüğünde, ülkeler arası ticareti en çok kolaylaştıran etken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 kapılarının tamamen kapatılması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maliyetlerinin yapay olarak artırılması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Ülkelerin kendi iç pazarlarına kapanması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Gümrük duvarlarının azaltılması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lojistik sistemlerinde, bir malın en düşük maliyetle ve en yüksek miktarda kıtalararası taşınmasını sağlayan ulaşım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Deniz yolu ulaşımı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Demiryolu ulaşımı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Boru hattı ulaşımı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Havayolu ulaşımı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ticaretinde 'boğazlar ve kanallar' stratejik öneme sahiptir. Aşağıdakilerden hangisi deniz ticaretinde en yoğun kullanılan ve Akdeniz'i Kızıldeniz'e bağlayan kanaldır?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Kiel Kanalı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Panama Kanalı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Korint Kanalı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Süveyş Kanalı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Turizmin ekonomik önemi düşünüldüğünde, bir ülkenin 'baca sanayisi' olarak adlandırılan turizmden en büyük beklentisi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alanlarını yok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tesislerini kapatmak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Döviz girdisi sağlamak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nüfusunu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kış turizmi potansiyelinin en yüksek olduğu bölgelerden biri olan Palandöken Dağı hangi ilimizdedir?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Kayseri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Erzurum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Siyasi coğrafyada bir devletin 'doğal sınırları' denildiğinde genellikle aşağıdakilerden hangisi kastedilir?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bölgelerin sınırları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Dağlar, nehirler ve denizler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İdari şehir sınırları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 içindeki demiryolu hatları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bir sorun olan 'su kıtlığı' ile mücadelede en etkili yöntem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sulama tekniklerine geçilmesi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havzalarının sanayi atıklarıyla doldurulması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Akarsuların yönünün kalıcı olarak değiştirilmesi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kaynaklarının sınırsızca tüketilmesi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Birleşmiş Milletler tarafından belirlenen 'Sürdürülebilir Kalkınma Hedefleri'nin temel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Kırsal nüfusu tamamen şehirlere taşımak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Gelecek nesillerin ihtiyaçlarını tehlikeye atmadan bugünün ihtiyaçlarını karşılamak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Tüm doğal kaynakları en kısa sürede tüketmek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gelişmiş ülkelerin ekonomik büyümesini hızlandırmak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ülkenin ekonomik kalkınma düzeyini belirlemede aşağıdakilerden hangisi doğrudan bir gösterge olarak kullanılmaz?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Ülkedeki toplam yüz ölçümü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başına düşen milli gelir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Ortalama yaşam beklentisi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Okuryazarlık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Gelişmiş ülkelerde uygulanan, modern tarım yöntemlerinin kullanıldığı ve birim alandan yüksek verim alınan tarım sistemi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Yaygın (ekstansif) tarım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Yoğun (intensif) tarım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Subsistans tarım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İlkel 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genelinde gıda güvencesi sorununu çözmek için aşağıdakilerden hangisinin yapılması en sürdürülebilir yaklaşımdır?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ürünlerinin tamamen ithalata dayalı karşılanması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alanların sanayiye açılması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Bilinçli tarım ve su kaynaklarının etkin kullanımı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genetiği değiştirilmiş tohumların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Türkiye'nin tarımsal potansiyeli göz önüne alındığında, iklim çeşitliliğinin fazla olması aşağıdakilerden hangisine doğrudan katkı sağlar?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Tarımsal üretimin tamamen durmasına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çeşit ürünün yetişmesine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makineleşmenin zorlaşmasına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Ürün çeşitliliğinin fazla olmasına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Sanayi devriminden bu yana demir-çelik endüstrisinin temel enerji kaynağı olan ve günümüzde de önemini koruyan maden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Taş kömürü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Fosfat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yenilenebilir enerji kaynaklarının sağladığı avantajlardan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Kurulum maliyetlerinin her zaman en düşük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Atık miktarının çok yüksek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Rezervlerinin sınırlı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Çevre kirliliğinin minimize edilmesi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sanayi tesisinin kurulacağı yer belirlenirken aşağıdakilerden hangisi hammaddeye yakınlık ilkesiyle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ağlarına yakın kurulan montaj atölyeleri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Çabuk bozulan tarım ürünlerini işleyen konserve fabrikası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gücünün ucuz olduğu bölgelerdeki teknoloji merkezleri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şehirlerin merkezinde kurulan kıyafet mağazaları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Almanya'daki Ruhr bölgesi, tarihsel olarak hangi sanayi koluyla özdeşleşmiş bir bölgedir?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Demir-çelik ve kömür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Yazılım ve bilişim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 ve bankacılık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ve otelcilik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Küreselleşme süreci, ülkeler arasındaki ekonomik entegrasyonu nasıl etkilemiştir?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Ülkeleri birbirinden daha bağımsız hale getirmiştir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Ticari engellerin artmasına neden olmuştur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pazarların tamamen yok olmasını sağlamıştır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Sermaye ve mal dolaşımını hızlandırmıştır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lojistik sistemlerinde deniz yolunun tercih edilmesinin en temel ekonomik nedeni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türlü coğrafi alana ulaşabilmesi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Düşük maliyetle büyük miktarda yük taşıyabilmesi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Hızının hava yolundan daha yüksek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yolcu taşımacılığına uygun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