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radyoaktif çekirdeğin, başlangıçtaki sayısının yarısına düşmesi için geçen süreye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Bozunma sabiti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Ortalama ömür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Yarılanma ömrü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periyot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Radyoaktivite birimini tanımlayan SI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Becquerel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Joule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Fisyon olayında çekirdeği parçalamak için genellikle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Yavaşlatılmış nötron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enerjili elektron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Gama fotonu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Alfa parçacığı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fisyon sonucu açığa çıkan enerji, Einstein'ın hangi denklemi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 = m.a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 = m.c²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 = h.f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 = F.v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Kapalı bir yüzeyden geçen toplam elektrik akısı, o yüzeyin içindeki net yük ile nasıl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Yüzeyin içindeki toplam yükün karesine eşittir.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Yüzeyin yüzey alanı ile doğru orantılıdır.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Yüzeyin içindeki yükün vakumun geçirgenliği ile çarpımıdır.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Yüzeyin içindeki toplam yükün vakumun geçirgenliğine oranıdır.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Özdeş üç kondansatör seri bağlandığında eşdeğer sığa C ise, aynı kondansatörler paralel bağlandığında eşdeğer sığa kaç C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Düzgün bir manyetik alana dik giren yüklü bir parçacığın yörünge yarıçapı hangi niceliğe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kütlesi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yükü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hızı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Lenz yasasına göre, bir devrede oluşan indüksiyon akımının yönü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akı değişimini destekleyecek yöndedir.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 şiddetini artıracak yöndedir.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akı değişimine karşı koyacak yöndedir.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manyetik alanla aynı yöndedir.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transformatörde primer sarım sayısı sekonder sarım sayısının iki katı ise, bu transformatör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Gücü artırır.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akımı yükseltir.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Alçaltıcı bir transformatördür.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Yükseltici bir transformatördür.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çift yarıkta girişim deneyinde, yarıklar arası uzaklık azaltılırsa saçak aralığı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artar sonra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Özel görelilik kuramına göre, ışık hızına yakın hareket eden bir gözlemci için hareketli bir cismin boyu nasıl algılanır?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kısa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uzun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Alfa (α) ışıması yapan bir atom çekirdeğinde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sayısı 2 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numarası 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 numarası değişmez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 numarası 2, kütle numarası 4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E=mc² denklemine göre, bir sistemde kütle kaybı yaşandığında bu durum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Kütlenin enerjiye dönüştüğünü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soğuduğunu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Enerjinin yok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Atomun hacminin küçüldüğünü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Fotoelektrik olayda, koparılan elektronların maksimum kinetik enerjisi neye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 ışığın frekansına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 ışığın şiddetine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yüzeyin eşik enerjisine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foton enerjisine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 Broglie dalga boyu bağıntısına göre, hareketli bir parçacığın dalga boyu ne ile ters orantılıdır?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Momentum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Heisenberg Belirsizlik İlkesi'ne göre aynı anda kesin olarak ölçülemeyen iki nicelik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Konum ve momentum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 ve kütle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ve 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ve hız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Bohr atom modeline göre elektronlar çekirdek etrafında nasıl hareket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Doğrusal yollar izleyerek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İzinli kararlı yörüngelerde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enerji yayarak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Rastgele yörüngelerde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Radyoaktif bir bozunma türü olan alfa ışıması sonucunda çekirdeğin atom numarası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artar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azalır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füzyon olayı temel olarak hangi süreçtir?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çekirdeklerin parçalanması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Elektronların çekirdeğe katılması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çekirdeklerin birleşmesi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Protonların nötrona dönüşmesi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Parçacık fiziğinde, hadronlar ailesine dahil olan ve kuarklardan oluşan temel parçacık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Nötrino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Gauss yasasına göre, kapalı bir yüzeyden geçen toplam elektrik akısı neye bağlıdır?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Yüzeyin alanına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Yüzeyin dışındaki yüklerin toplamına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Yüzeyin şekline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Yüzeyin içindeki toplam yüke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Özdeş üç kondansatör seri bağlandığında eşdeğer sığa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katına çıkar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1/3'üne iner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katına çıkar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fisyon (çekirdek bölünmesi) olayında temel amaç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çekirdekleri parçalayarak enerji açığa çıkarmak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kararsız çekirdekler üretmek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atıkları yok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Elektronları çekirdekten koparmak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Paralel bağlı kondansatörlerde hangi nicelik her biri için aynıdır?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fark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Gauss yasası hangi tür elektrik alan hesaplamalarında daha kullanışlıdır?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simetrik yük dağılımlarında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Düzensiz yük dağılımlarında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Noktasal yüklerde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Yalıtkan levhalarda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Sığası C olan bir kondansatörün plakaları arasına dielektrik katsayısı daha büyük bir madde konulursa sığası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Yarıya iner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Seri bağlı kondansatörlerde toplam yük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birinin yükü birbirine eşittir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büyük sığalı kondansatörün yüküne eşittir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birinin yüklerinin toplamına eşittir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kondansatörün sığası nelere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Plaka alanı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Plakalar arası uzaklık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Uygulanan gerilim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Plakalar arası dielektrik katsayısı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Gauss yasasında kullanılan E-alanı hangi yüzey üzerinden hesaplanır?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Herhangi bir yüzey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Kondansatör levhası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Hayali bir Gauss yüzeyi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iletken yüzey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Paralel bağlı kondansatörlerin eşdeğer sığası nasıl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Sığaların farkı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Sığaların terslerinin toplamı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Sığaların toplamı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Sığaların çarpımı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Yüklü bir kondansatörde enerji nerede depolanır?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Dielektrik maddenin çekirdeğinde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Levhalar arasındaki elektrik alanında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Kablolarda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Levhaların üzerinde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Seri bağlı 2F ve 3F'lik iki kondansatörün eşdeğer sığası kaç F'dir?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0.5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Gauss yasası hangi temel kanunla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Ohm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Coulomb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Faraday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Beta (β-) ışıması sırasında çekirdekte hangi dönüşüm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proton birleşir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 doğrudan helyum çekirdeği atar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proton bir nötrona dönüşür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nötron bir protona dönüşür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Paralel bağlı iki kondansatörün potansiyel farkları V1 ve V2 ise, bunlar arasındaki ilişki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V1 &gt; V2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V1 + V2 = 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V1 &lt; V2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V1 = V2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radyoaktif bozunma türlerinden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Gama bozunması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Beta bozunması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 bozunması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Alfa bozunması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reaktörlerde zincirleme reaksiyonu kontrol altında tutmak için kullanılan maddeye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Kontrol çubuğu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Yakıt çubuğu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Moderator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Soğutucu sıvı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Gama (γ) ışınlarının fiziksel özellikleri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Hızları ışıktan yavaştır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dalgadır, kütlesi yoktur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Yüklü parçacıklardır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alandan saparlar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Fisyon reaksiyonlarında genellikle hangi izotop 'yakıt' olarak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Karbon-14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Hidrojen-2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Uranyum-235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Demir-56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radyoaktif maddenin 4 yarılanma ömrü geçtikten sonra kalan miktarının başlangıçtaki miktara oranı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