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x=2 noktasındaki limiti 5 olan ve bu noktada sürekli olan f(x) fonksiyonu için f(2)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x^2/16 + y^2/9 = 1 elipsinin odak noktaları arasındaki uzaklık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terimi 3, ortak farkı 2 olan bir aritmetik dizinin 10.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 = 2x diferansiyel denkleminin genel çözümü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2x^2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x^2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1 + i karmaşık sayısının kutupsal formda gösterimi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sqrt(2) * cis(45)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* cis(45)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* cis(45)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sqrt(2) * cis(90)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e^(3x) fonksiyonunun türevi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e^(3x)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* e^(3x)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e^(3x) / 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 * e^(3x-1)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İntegral(cos(x)) dx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-cos(x)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sin(x)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-sin(x)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x=2 noktasındaki limiti 5 olan ve bu noktada sürekli olan f(x) fonksiyonu için f(2)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x³ - 3x fonksiyonunun x=1 noktasındaki teğetinin eğimi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x² * sin(x) fonksiyonunun türevi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* cos(x)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* sin(x) - x² * cos(x)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* sin(x) + x² * cos(x)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* cos(x) - 2x * sin(x)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f(g(x)) bileşke fonksiyonunun türevi için zincir kuralı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f'(x) * g'(x)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f'(g(x)) * g'(x)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f'(g'(x)) * g(x)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f'(g(x))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x^3 - 3x + 2 fonksiyonunun x=1 noktasındaki anlık değişim hızı (türevi)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ln(3x) fonksiyonunun türevi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ln(3)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x³ - 3x fonksiyonunun yerel maksimum noktasının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Çevresi 20 cm olan bir dikdörtgenin alanının en büyük olması için kenar uzunlukları kaç cm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ve 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ve 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ve 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ve 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∫(3x²)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x³ / 3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3x³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6x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x³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∫(0'dan 2'ye) 2x dx belirli integralinin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 (0,0) ve yarıçapı 3 birim olan çemberin denklemi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y² = 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y² = 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- y² = 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+ y = 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x²/9 + y²/4 = 1 elipsinin odak noktaları arasındaki uzaklık kaç birimdir?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2√5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terimi 2, ortak farkı 3 olan aritmetik dizinin 10.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dy/dx = y diferansiyel denkleminin genel çözümü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ln(x)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eˣ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x²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c * eˣ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2(cos 60° + i sin 60°) karmaşık sayısının a + bi biçimindeki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√3 + 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+ 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+ i√3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+ i√3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(x^2 + 1) * sin(x) fonksiyonunun türevi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2x*sin(x) + (x^2+1)*cos(x)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2x*cos(x)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2x*cos(x) + sin(x)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(x^2+1)*cos(x) - 2x*sin(x)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x * cos(x) dx integralini çözmek için hangi yöntem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Parçalı İntegrasyon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Değiştirme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Kesirlere Ayırma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İntegral Alma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x, 2'ye sağdan yaklaşırken (x^2 - 4)/(x - 2) limitinin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(x^2 - 1)/(x - 1) fonksiyonunun x=1 noktasındaki limiti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sonsuza giderken (3x + 5)/(x - 2) limitinin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|x-3|/(x-3) fonksiyonunun x=3 noktasındaki limiti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fonksiyonun bir noktada sürekli olması için hangi şart sağlanmalıdır?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değerinin fonksiyon değerine eşit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Limitinin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Türevli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x^2 + 3x fonksiyonunun x=2 noktasındaki limiti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Limit (x-&gt;0) (sin x / x)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x, 3'e soldan yaklaşırken (x+2)/(x-3) limitinin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-sonsuz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+sonsuz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1/x fonksiyonu hangi noktada süreksizdir?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ln(x^2 + 1) fonksiyonunun türevi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/ (x^2 + 1)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/ (x^2 + 1)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/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/ (x^2 + 1)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Limit (x-&gt;1) (x^3 - 1)/(x - 1) ifadesinin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x^3 - 3x fonksiyonunun yerel minimum noktasının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Çevresi 20 metre olan bir dikdörtgenin alanını maksimum yapan kenar uzunlukları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İntegral(3x^2 + 2x) dx ifadesinin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3x^3 + x^2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6x + 2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x^3 + x^2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x^3 + 2x^2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integral sınırları 0'dan 2'ye (2x) dx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 (1, -2) ve yarıçapı 3 olan çemberin denklemi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(x+1)^2 + (y-2)^2 = 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(x-1)^2 + (y+2)^2 = 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(x-1)^2 + (y+2)^2 = 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(x+1)^2 + (y-2)^2 = 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