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 Piaget'ye göre, çocuğun nesne sürekliliğini kazandığı gelişim dönemi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Öncesi Dönem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Duyusal-Motor Dönem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İşlemler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Somut İşlemler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Erik Erikson'un psikososyal gelişim kuramına göre, ergenlik dönemindeki temel çatışma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Kimlik kazanmaya karşı rol karmaşası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Başarıya karşı aşağılık duygusu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Üretkenliğe karşı durgunluk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güvene karşı güvensizlik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gelişim kuramına göre, kurallara sadece ceza almamak için uyulan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düzey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 sonrası düzey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ahlak ilkeleri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 öncesi düzey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Vygotsky'nin 'Yakınsal Gelişim Alanı'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sadece yetişkin yardımıyla yapabildiklerini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tek başına yapabildiklerini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bir yetişkin desteğiyle potansiyel olarak yapabileceklerini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asla öğrenemeyeceği konuları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Bebeklerin yabancılardan korkmaya başlaması hangi dönemin tipik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Somut İşlemler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Öncesi Dönem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İşlemler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Duyusal-Motor Dönem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Çocuğun dünyayı kendi bakış açısıyla yorumlayıp başkalarının farklı düşünebileceğini anlayamaması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Tersine çevirebilirlik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Odaklanma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Benmerkezcilik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Sembolik düşünce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Bağlanma kuramına göre, annesi gittiğinde aşırı tepki gösteren ancak döndüğünde hem yakınlık isteyip hem de onu iten çocuk hangi bağlanma türüne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Kaçınan bağlanma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bağlanma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 bağlanma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Kaygılı-kararsız bağlanma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somut işlemler dönemindeki bir çocuğun yapabildiği bir beceridir?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Korunum ilkesini anlama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Hipotez kurma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kavramları analiz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Metaforik düşünme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Ergenlik döneminde görülen 'hayali seyirci' kavramı neyi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Geçmişteki hataları sürekli hatırlama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başına hiçbir şey gelmeyeceğine inanma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Gelecekteki mesleği hakkında hayaller kurma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kendisini izlediğini ve eleştirdiğini düşünme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 gelişiminde 'tek sözcük evresi' genellikle hangi yaş aralığında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0-6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24-36 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6-12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12-18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Erik Erikson'a göre 'yaşlılık' dönemindeki temel kriz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Benlik bütünlüğüne karşı umutsuzluk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Samimiyete karşı yalıtılmışlık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Üretkenliğe karşı durgunluk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Başarıya karşı aşağılık duygusu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Gelişim psikolojisinde 'kritik dönem'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Ergenlikteki kimlik krizi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Çevresel uyarıcıların gelişimi en çok etkilediği zaman aralığı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Yetişkinlikten yaşlılığa geçiş süreci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Gelişimin en hızlı olduğu çocukluk yılları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Ivan Pavlov'un klasik koşullanma deneyinde, köpeklerin başlangıçta zil sesine verdiği tepki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tepki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tepki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Koşulsuz tepki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B.F. Skinner'ın 'Skinner Kutusu'nda uyguladığı temel öğrenme yöntemi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İçgörüsel öğrenme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Edimsel (operant) koşullanma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öğrenme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 yoluyla öğrenme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koşullanmada, doğal olarak salya tepkisine yol açan 'et'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uyarıcı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Koşulsuz uyarıcı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Pekiştireç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uyarıcı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Edimsel koşullanmada, bir davranışın yapılma sıklığını artıran her türlü uyarıcıya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Ayırt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Pekiştireç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köpeğin sadece belirli bir frekanstaki zil sesine tepki verip diğerlerine vermemesi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Kademeli yaklaştırma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Ayırt 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Skinner'ın edimsel koşullanma kuramına göre, istenmeyen bir davranışın ardından verilen hoş olmayan uyarıcı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Olumlu pekiştirme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koşullanmada, koşullu uyarıcının tek başına sunulması sonucu koşullu tepkinin zamanla kaybolması durumuna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geri gelme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Öğrenilen bir davranışın, organizma tarafından benzer uyarıcılara da gösterilmesi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Ayırt 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öğrencinin ödevini yaptığı için öğretmeni tarafından takdir edilmesi, hangi pekiştirme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Olumlu pekiştirme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Birincil pekiştirme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koşullanmada, organizmanın öğrenme sürecinde uyarıcılar arasındaki ilişkiyi kurması neyle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İstemli tepkiler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Edimsel davranışlar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haritalar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İstemsiz (refleksif) tepkiler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Skinner'a göre, bir organizmanın rahatsız edici bir durumdan kurtulmak için davranışı artırması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Gecikmeli pekiştirme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 ceza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Pavlov'un deneylerinde köpeklerin zil sesini duyduğunda salya salgılaması hangi tür tepkidir?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Edimsel tepki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tepki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Koşulsuz tepki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tepki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Maslow'un İhtiyaçlar Hiyerarşisi'ne göre piramidin en altında yer alan temel ihtiyaç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Fizyolojik ihtiyaçlar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ihtiyaçları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ihtiyaçlar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gerçekleştirme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bireyin dışarıdan bir ödül veya ceza olmaksızın, sadece yaptığı işten keyif aldığı için çalışması hangi motivasyon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motivasyon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motivasyon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Dışsal motivasyon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İçsel motivasyon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Maslow’un piramidinde 'ait olma ve sevgi' ihtiyacından hemen sonra gelen üst basamak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gerçekleştirme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Fizyolojik ihtiyaçlar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Saygınlık ihtiyacı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öğrencinin sadece takdir edilmek veya yüksek not almak için ders çalışması hangi motivasyon türüne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Güdüsel motivasyon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Dışsal motivasyon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İçsel motivasyon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motivasyon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Maslow'a göre, bir insanın potansiyelini tam olarak ortaya koyması ve 'olabileceği her şey olması' durumu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statü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gerçekleştirme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arayışı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Saygınlık kazanma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dışsal motivasyon kaynaklarından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ödülü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Övgü dolu sözler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Kupalar ve madalyalar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Merak duygusu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Maslow’a göre 'güvenlik ihtiyacı' karşılanmamış bir birey için aşağıdakilerden hangisi en baskın durumdur?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kanıtlama hırsı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Arkadaşlık kurmaya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Sanatsal faaliyetlere yönelmek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bir yaşam ve gelecek kaygısı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İçsel motivasyonu yüksek olan bir öğrenci için aşağıdakilerden hangisi geçerlidir?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sınav geçmeye odaklanır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Öğretmeninden korktuğu için ödev yapar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çalışırken merak ve öğrenme arzusu duyar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Ailesinden gelen baskı ile hareket 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Maslow'un modelinde, kişinin toplumda statü sahibi olma ve başkaları tarafından takdir edilme ihtiyacı hangi basamaktadır?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gerçekleştirme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Ait olma ihtiyacı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Fizyolojik ihtiyaçlar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Saygınlık ihtiyacı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hobiyi, bir karşılık beklemeden, sadece o anın tadını çıkarmak için yapmak hangi motivasyonun göstergesidir?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motivasyon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Dışsal motivasyon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İçsel motivasyon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 motivasyonu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Maslow’a göre, bir basamaktaki ihtiyaçlar tam olarak karşılanmadan bir üst basamağa geçişin zor olması ilkesine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Motivasyonun tükenişi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farklılıklar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İhtiyaçların hiyerarşik önceliği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Dışsal etki kısıtı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Çalışan bir bireyin maaş artışı için daha fazla mesai yapması, hangi motivasyon türü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Gelişimsel motivasyon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İçsel motivasyon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motivasyon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Dışsal motivasyon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stres durumunda verdiği 'savaş ya da kaç' tepkisini başlatan temel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Melatonin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Östrojen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Stresli anlarda dikkati o anki duyumlara odaklayarak kaygıyı azaltmayı hedefleyen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Mindfulness (Bilinçli Farkındalık)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Kronik stresin uzun vadede vücutta en çok zarar verdiği sistem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Bağışıklık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Boşaltım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İskelet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kaygısı yaşayan bir öğrencinin, kaygısını yönetmek için yapabileceği en etkili fiziksel aktivite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süresini 12 saate çıkarmak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Kafein tüketmek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diyafram nefesi egzersizleri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çalışmayı tamamen bırakmak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