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 SSCB'nin kurduğu askeri ittifakın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Varşova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1955 yılında Bağdat Paktı'na üye olan devletlerden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SSCB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Vietnam Savaşı'na girmesinin temel gerekçesi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ele geçirmek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Japonya'yı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Komünizmin yayılmasını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Sömürgeciliği yaymak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Savaş'ın sona ermesiyle SSCB'nin dağılması hangi yılda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öncesinde devletler arası bloklaşmayı hızlandıran temel ekonomik neden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kıtaların keşfedilme zorunluluğu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Demokratikleşme hareketlerinin yayılması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Sömürgecilik yarışı ve hammadde arayışı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inançların devlet politikası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Savaşı'nda toprak kazandığı tek cephe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 Cephesi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Cephesi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Kafkas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Cephesi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Çanakkale Muharebesi'nin sonuçları değerlendirildiğinde, savaşın süresinin uzamasındaki temel etken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Almanya'nın savaşa doğrudan dahil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Rusya'nın savaştan çekilmesi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Osmanlı'nın boğazları kapatarak müttefiklerine yardımı engellemesi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devletlerinin teknolojik üstünlüğü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dağılmayı önlemek amacıyla ortaya atılan fikir akımlarından hangisi, devleti 'İslam birliği' temelinde kurtarmayı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Mondros Ateşkes Antlaşması'nın 7. maddesinin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Osmanlı topraklarını işgal etmek için hukuki zemin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Azınlık haklarını güvence altına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Ordunun terhis edilmesini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 güvenliğini uluslararası denetime 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19 Mayıs 1919'da Samsun'a çıkışının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direnişi örgütlemek ve süreci başlatmak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hükümetine rapor sunmak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Rum çetelerini dağıtmak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İngilizlerle barış görüşmeleri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Kuvay-i Milliye hareketinin en önemli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İşgalci güçlere karşı halkın bölgesel savunma gücü olmaları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 tarafından resmen maaşa bağlanmaları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büyükşehirlerde etkili olmaları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 disipliniyle hareket etmeleri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Avrupa ülkelerinin ekonomik kalkınmasını sağlamak için başlattığı yardım paketine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Marshall Planı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Molotov Planı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Eisenhower Doktrini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Truman Doktrini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 Kongresi'nin 'Milli sınırlar içinde vatan bir bütündür, bölünemez' kararı ile ne amaçlanmıştır?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Toprak bütünlüğünün vurgulanması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yardımların kesilmesi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anayasa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1920'de açılan TBMM'nin 'Kurucu Meclis' niteliği taşımasının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onayını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ilan etme yetkisinin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bir devletin hukuki temelini atması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 tarafından tanınması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Batı Cephesi'nde Yunanlılara karşı kazanılan ilk askeri başarı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İnönü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Türk tarihi açısından en önemli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Antlaşması'nın imzalanması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resmen işgal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sona 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milletinin savunma durumundan taarruz durumuna geçmesi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başarısı sonrasında imzalanan Mudanya Ateşkes Antlaşması'nın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yönetiminin tamamen tasfiyesi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Hatay'ın Türkiye'ye katılması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Boğazların yönetimi hakkında nihai kararı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Savaşın diplomatik yollarla sona ermesini sağlaması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Barış Antlaşması'nda çözüme kavuşturulamayan ve daha sonra Türkiye ile İngiltere arasında sorun olan konu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Azınlıklar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Musul meselesi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Kapitülasyonlar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ile birlikte devlet sisteminde yaşanan en köklü değişiklik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birliğinin sağlanması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alfabe kabul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Devletin yönetim şeklinin belirlenmesi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bağımsızlığın ilan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1952 yılında NATO'ya üye olmasının temel dış politika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Sovyetler Birliği tehdidine karşı güvenlik arayışı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kalkınma yardımı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Birliği'ne girmek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Ortadoğu ülkeleriyle ittifak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öncesinde devletler arası bloklaşmanın temelinde yatan en önemli ekonomik neden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çatışmalar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Sömürgecilik yarışı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Demokratikleşme akımları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Savaşı'nda Almanya'nın yanında yer almasında etkili olan temel düşünce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 ile sınır komşusu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bağımsızlığını ilan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ittifak kuramaması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Kaybedilen toprakları geri alma isteği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1962 yılında ABD ile SSCB'yi nükleer savaşın eşiğine getiren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Duvarı'nın İnşası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Vietnam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Küba Füze Krizi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taarruz cephesi olarak açtığı ilk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dağılmasını önlemek için ortaya atılan 'Osmanlıcılık' fikri hangi olayla büyük darbe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Meşrutiyet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Trablusgarp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 Mart Vakası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Balkan Savaşları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öncesi Almanya'nın siyasi birliğini geç tamamlayıp sömürgecilik yarışına katılması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Siyasi boşluk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Revanşizm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Pangermanizm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Pan-Slavizm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müttefiklerine yardım gönderdiği yardım cepheleri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 ve Irak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Galiçya, Makedonya, Romanya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ve Hicaz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ve Çanakkale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 savaşa sokan 'Goeben' ve 'Breslau' adlı gemilerin Osmanlı donanmasına katıldıktan sonraki isimleri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Reis-Barbaros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Ertuğrul-Selim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Hamidiye-Mecidiye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Yavuz-Midilli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Savaşı'nın başlamasına neden olan Avusturya-Macaristan veliahtının öldürüldüğü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Saraybosna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Savaşı'na girmesiyle birlikte İngiltere'nin Osmanlı'ya karşı uyguladığı ilk siyasi karar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Osmanlı'ya ambargo koyması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 kapatması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Kıbrıs'ı ilhak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Mısır'ı işgal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Kanal Cephesi'ni açmasındaki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İngiltere'nin Hindistan ile olan bağlantısını kesmek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 ile doğrudan iletişim kurmak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Süveyş Kanalı'nı dünyaya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Mısır'ı tamamen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I. Dünya Savaşı sırasında 'Tehcir Kanunu' hangi cephedeki olaylar sonucunda çıkarılmıştır?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toprak kaybetmediği tek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 bloklar arasında gerilimin kısmen azaldığı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Detant (Yumuşama)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Glasnost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Çevreleme Politikası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Perestroyka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Savaşı'na girmesi savaşın süresini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Kısaltmıştır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Değiştirmemiştir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seyrini durdurmuştur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SSCB'nin uzay yarışında attığı ilk somut adım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 görevi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Sputnik 1 uydusunun fırlatılması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Uzay İstasyonu'nun kurulması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Ay'a ayak basılması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1949 yılında ABD öncülüğünde kurulan ve SSCB'ye karşı oluşturulan savunma örgütü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Bağlantısızlar Hareketi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Savaş'ın simgesi haline gelen ve 1961'de inşa edilen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Berlin Duvarı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Perde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Maginot Hattı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SSCB'de 1980'lerin sonunda başlayan 'açıklık' politikasına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Glasnost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Perestroyka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Stalinizm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Savaşı sonunda Kuzey ve Güney Kore'yi ayıran sınır çizgisi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36. Paralel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Maginot Hattı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38. Paralel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Oder-Neisse Hattı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