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Soğuk Savaş döneminde SSCB'nin kurduğu askeri ittifakın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SEATO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Varşova Paktı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1955 yılında Bağdat Paktı'na üye olan devletlerden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SSCB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ABD'nin Vietnam Savaşı'na girmesinin temel gerekçesi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kaynakları ele geçirmek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Japonya'yı korumak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Komünizmin yayılmasını engellemek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Sömürgeciliği yaymak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Soğuk Savaş'ın sona ermesiyle SSCB'nin dağılması hangi yılda gerçekleşmiştir?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1985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1989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I. Dünya Savaşı öncesinde devletler arası bloklaşmayı hızlandıran temel ekonomik neden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kıtaların keşfedilme zorunluluğu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Demokratikleşme hareketlerinin yayılması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Sömürgecilik yarışı ve hammadde arayışı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inançların devlet politikası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Devleti'nin I. Dünya Savaşı'nda toprak kazandığı tek cephe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Irak Cephesi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Kanal Cephesi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Kafkas Cephesi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 Cephesi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Çanakkale Muharebesi'nin sonuçları değerlendirildiğinde, savaşın süresinin uzamasındaki temel etken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Almanya'nın savaşa doğrudan dahil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Rusya'nın savaştan çekilmesi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Osmanlı'nın boğazları kapatarak müttefiklerine yardımı engellemesi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İtilaf devletlerinin teknolojik üstünlüğü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Devleti'nde dağılmayı önlemek amacıyla ortaya atılan fikir akımlarından hangisi, devleti 'İslam birliği' temelinde kurtarmayı amaçlamıştır?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Osmanlıcılık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Batıcılık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Türkçülük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İslamcılık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Mondros Ateşkes Antlaşması'nın 7. maddesinin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 topraklarını işgal etmek için hukuki zemin oluşturmak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Azınlık haklarını güvence altına almak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Ordunun terhis edilmesini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Sınır güvenliğini uluslararası denetime açmak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Paşa'nın 19 Mayıs 1919'da Samsun'a çıkışının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 direnişi örgütlemek ve süreci başlatmak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 hükümetine rapor sunmak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Bölgedeki Rum çetelerini dağıtmak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İngilizlerle barış görüşmeleri yapmak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Kuvay-i Milliye hareketinin en önemli özelliği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İşgalci güçlere karşı halkın bölgesel savunma gücü olmaları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TBMM tarafından resmen maaşa bağlanmaları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büyükşehirlerde etkili olmaları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Düzenli ordu disipliniyle hareket etmeleri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ABD'nin Avrupa ülkelerinin ekonomik kalkınmasını sağlamak için başlattığı yardım paketine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Marshall Planı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Molotov Planı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Eisenhower Doktrini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Truman Doktrini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Erzurum Kongresi'nin 'Milli sınırlar içinde vatan bir bütündür, bölünemez' kararı ile ne amaçlanmıştır?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Toprak bütünlüğünün vurgulanması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yardımların kesilmesi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bir anayasa yapılması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Saltanatın kaldırılması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23 Nisan 1920'de açılan TBMM'nin 'Kurucu Meclis' niteliği taşımasının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Padişahın onayını alması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 ilan etme yetkisinin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bir devletin hukuki temelini atması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İtilaf devletleri tarafından tanınması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Savaşı'nda Batı Cephesi'nde Yunanlılara karşı kazanılan ilk askeri başarı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Taarruz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İnönü Muharebesi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 Meydan Muharebesi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İnönü Muharebesi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Sakarya Meydan Muharebesi'nin Türk tarihi açısından en önemli sonucu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Lozan Antlaşması'nın imzalanması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İstanbul'un resmen işgal edilmesi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Kurtuluş Savaşı'nın sona ermesi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 milletinin savunma durumundan taarruz durumuna geçmesi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Taarruz'un başarısı sonrasında imzalanan Mudanya Ateşkes Antlaşması'nın en önemli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 yönetiminin tamamen tasfiyesi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Hatay'ın Türkiye'ye katılması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Boğazların yönetimi hakkında nihai kararı vermesi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Savaşın diplomatik yollarla sona ermesini sağlaması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Lozan Barış Antlaşması'nda çözüme kavuşturulamayan ve daha sonra Türkiye ile İngiltere arasında sorun olan konu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Azınlıklar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Musul meselesi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Kapitülasyonlar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Boğazlar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Cumhuriyetin ilanı ile birlikte devlet sisteminde yaşanan en köklü değişiklik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birliğinin sağlanması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bir alfabe kabul edilmesi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Devletin yönetim şeklinin belirlenmesi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bağımsızlığın ilan edilmesi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1952 yılında NATO'ya üye olmasının temel dış politika nedeni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Sovyetler Birliği tehdidine karşı güvenlik arayışı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kalkınma yardımı almak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 Birliği'ne girmek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Ortadoğu ülkeleriyle ittifak kurmak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I. Dünya Savaşı öncesinde devletler arası bloklaşmanın temelinde yatan en önemli ekonomik neden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çatışmalar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Coğrafi keşifler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Sömürgecilik yarışı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Demokratikleşme akımları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Devleti'nin I. Dünya Savaşı'nda Almanya'nın yanında yer almasında etkili olan temel düşünce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 ile sınır komşusu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bağımsızlığını ilan etme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 ile ittifak kuramaması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Kaybedilen toprakları geri alma isteği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1962 yılında ABD ile SSCB'yi nükleer savaşın eşiğine getiren olay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Berlin Duvarı'nın İnşası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Vietnam Savaşı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Küba Füze Krizi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Kore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I. Dünya Savaşı'nda Osmanlı Devleti'nin taarruz cephesi olarak açtığı ilk cephe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Kafkas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Devleti'nin dağılmasını önlemek için ortaya atılan 'Osmanlıcılık' fikri hangi olayla büyük darbe 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Meşrutiyet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Trablusgarp Savaşı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31 Mart Vakası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Balkan Savaşları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I. Dünya Savaşı öncesi Almanya'nın siyasi birliğini geç tamamlayıp sömürgecilik yarışına katılması hangi kavramla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boşluk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Revanşizm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Pangermanizm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Pan-Slavizm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I. Dünya Savaşı'nda Osmanlı Devleti'nin müttefiklerine yardım gönderdiği yardım cepheleri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Suriye ve Irak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Galiçya, Makedonya, Romanya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Kanal ve Hicaz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Kafkas ve Çanakkale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Devleti'ni savaşa sokan 'Goeben' ve 'Breslau' adlı gemilerin Osmanlı donanmasına katıldıktan sonraki isimleri nelerdir?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Turgut Reis-Barbaros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Ertuğrul-Selim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Hamidiye-Mecidiye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Yavuz-Midilli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I. Dünya Savaşı'nın başlamasına neden olan Avusturya-Macaristan veliahtının öldürüldüğü şehir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Belgrad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Saraybosna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Viyana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Berlin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Devleti'nin I. Dünya Savaşı'na girmesiyle birlikte İngiltere'nin Osmanlı'ya karşı uyguladığı ilk siyasi karar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Osmanlı'ya ambargo koyması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Boğazları kapatması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Kıbrıs'ı ilhak etmesi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Mısır'ı işgal etmesi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I. Dünya Savaşı'nda Osmanlı Devleti'nin Kanal Cephesi'ni açmasındaki temel amaç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İngiltere'nin Hindistan ile olan bağlantısını kesmek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 ile doğrudan iletişim kurmak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Süveyş Kanalı'nı dünyaya kapatmak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Mısır'ı tamamen yönetmek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Devleti'nde I. Dünya Savaşı sırasında 'Tehcir Kanunu' hangi cephedeki olaylar sonucunda çıkarılmıştır?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Suriye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Kafkas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I. Dünya Savaşı'nda Osmanlı Devleti'nin toprak kaybetmediği tek cephe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Hicaz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Soğuk Savaş döneminde bloklar arasında gerilimin kısmen azaldığı döneme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Detant (Yumuşama)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Glasnost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Çevreleme Politikası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Perestroyka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Devleti'nin I. Dünya Savaşı'na girmesi savaşın süresini nasıl etkilemiştir?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Kısaltmıştır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Değiştirmemiştir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Savaşın seyrini durdurmuştur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Uzamıştır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SSCB'nin uzay yarışında attığı ilk somut adım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Apollo görevi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Sputnik 1 uydusunun fırlatılması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Uluslararası Uzay İstasyonu'nun kurulması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Ay'a ayak basılması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1949 yılında ABD öncülüğünde kurulan ve SSCB'ye karşı oluşturulan savunma örgütü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Birleşmiş Milletler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Bağlantısızlar Hareketi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 Birliği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Soğuk Savaş'ın simgesi haline gelen ve 1961'de inşa edilen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Berlin Duvarı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 Seddi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 Perde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Maginot Hattı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SSCB'de 1980'lerin sonunda başlayan 'açıklık' politikasına verilen isim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Glasnost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Perestroyka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Stalinizm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Komünizm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Kore Savaşı sonunda Kuzey ve Güney Kore'yi ayıran sınır çizgisi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36. Paralel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Maginot Hattı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38. Paralel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Oder-Neisse Hattı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