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afet risk yönetimi sürecinde 'risk azaltma' aşamasında aşağıdakilerden hangisi doğrudan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Afetzedeler için geçici barınma alanlarının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sonrası acil yardım ekiplerinin bölgeye sevki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Hasar gören altyapı sistemlerinin onarılması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 hatları üzerinde yapılaşmanın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 Örgütü'nün (DTÖ) temel kuruluş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gelişmiş ülkeler arasında ticaret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ticaretin kurallarını belirleyerek engelleri azaltmak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para birimlerini sabitlemek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 arası sınırları tamamen kaldırmak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 (AB) gibi bölgesel entegrasyonların temel ekonomik getirisi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 arasında gümrük vergilerinin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ülkelerin tüm topraklarını ortak kullanması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ülkelerle ticaretin tamamen yasaklanması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ülkelerin kendi para birimlerini yasaklaması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Jeopolitik güç merkezleri bağlamında, bir ülkenin 'yumuşak gücü' aşağıdakilerden hangisiyle ölçülür?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etki, diplomasi ve eğitim başarısı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Stratejik maden rezervleri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silah kapasitesi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operasyon kabiliyeti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jeopolitik konumunu etkileyen en önemli kalıcı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sanayi tesislerinin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içindeki nüfus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 ve Avrupa kıtaları arasında köprü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 Akdeniz'de yaşanan enerji rekabetinin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balıkçılık kaynaklarının paylaşımı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tatlı su kaynaklarının azlığı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tabanındaki hidrokarbon rezervlerinin varlığı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gelirlerinin bölüştürülmesi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Boğazlarının (İstanbul ve Çanakkale) uluslararası stratejik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Karadeniz'e kıyısı olan ülkelerin dünya denizlerine tek çıkış noktası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değişikliğini engellemesi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en derin boğazları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Türkiye'nin ticaretine hizmet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afet riski yönetimi sürecinde 'zarar azaltma' aşamasında aşağıdakilerden hangisi öncelikli olarak uygulanmalıdır?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Depreme dayanıklı yapıların inşası ve imar planlarının denetlenmesi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sonrası acil yardım ekiplerinin bölgeye sevki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Afetzedeler için geçici barınma alanlarının oluşturulması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sonrası hasar tespit çalışmalarının yürütülmesi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değişikliğinin bölgesel etkileri göz önüne alındığında, Akdeniz Havzası'nda yaşanması beklenen en temel sorun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erimelerine bağlı deniz seviyesi yükselmesi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 ekosisteminin ormanlara dönüşmesi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siklonların sıklığının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Şiddetli kuraklık ve su kaynaklarının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su sorununa yönelik sürdürülebilir bir çözüm olarak aşağıdakilerden hangisi gösterilebilir?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suların geri kazanımı ve damla sulama sistemlerinin teşviki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yönünün kalıcı olarak değiştirilmesi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sularının daha yoğun bir şekilde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geleneksel salma sulama yöntemlerinin yaygınlaştırılması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Gıda güvensizliği ile mücadele eden bir ülkede uygulanacak en etkili tarım politikası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üretimi tamamen bırakıp gıdayı ithal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nakit getirisi yüksek olan endüstri bitkilerine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 sanayi bölgelerine dönüştürerek kalkınmayı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Yerli tohum kullanımını teşvik ederek tarımsal verimliliği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değişikliğinin bölgesel etkileri göz önüne alındığında, Akdeniz havzasında aşağıdakilerden hangisinin yaşanması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rejiminin düzene girmesi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erimelerinin tarımı desteklemesi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seviyesinin alçalması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Şiddetli kuraklık ve orman yangınlarının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Enerji güvenliğini sağlamak isteyen bir ülkenin 'enerji dönüşümü' kapsamında yapması gereken en mantıklı hamle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verimliliğini düşürerek tüketimi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Yenilenebilir enerji kaynaklarının toplam enerji portföyündeki payını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 rezervlerine olan bağımlılığı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üretiminde kömür santrallerinin sayısını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göç hareketlerinin temel itici güçlerinden biri olan 'siyasi istikrarsızlık' ve 'çatışmalar', en çok hangi göç türünü tetiklemektedir?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işçi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amaçlı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Mülteci ve sığınmacı göçü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Hızla büyüyen şehirlerde ortaya çıkan 'gecekondu' veya 'slum' alanlarının temel sorunu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merkezine uzak olmaları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bölgelerine çok yakın konumlanmaları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yoğunluğunun çok düşük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Altyapı, sağlık ve sosyal hizmetlerden yoksun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ülkenin gelişmişlik düzeyini ölçmek için kullanılan 'İnsani Gelişme Endeksi' (İGE) hesaplanırken aşağıdakilerden hangisi dikkate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ülkenin toplam ihracat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yüzölçümü ve doğal kaynak zenginliği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Ülkedeki toplam araç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Beklenen yaşam süresi, eğitim düzeyi ve kişi başına düşen gelir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kalkınma ve yeşil ekonomi anlayışının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büyümeyi çevresel değerleri koruyarak gerçekleştirmek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mümkün olan en kısa sürede tüketmek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Tüketimi maksimum düzeye çıkararak refahı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Sanayileşmeyi durdurarak tamamen tarıma dönmek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 Örgütü'nün (DTÖ)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iç hukuk sistemlerini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 arasındaki askeri sınırları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ticareti düzenlemek ve engelleri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ülkeye eşit miktarda ürün kotası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 (AB) gibi bölgesel entegrasyonların temel hedeflerinden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kıtalarla olan tüm ticaret ilişkilerini kesmek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ülkelerin ordularını tamamen feshetmek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 arasındaki ekonomik ve siyasi iş birliğini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ülkelerin dillerini tek bir dilde birleştirmek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Jeopolitik açıdan 'güç merkezleri' değerlendirildiğinde, günümüzde bir ülkenin gücünü belirleyen temel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ordusunun büyüklüğü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sadece tarımsal üretim kapasitesi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Ekonomik, teknolojik ve askeri kapasitenin birleşimi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tarihsel geçmişi ve hanedanlık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jeopolitik konumunun sağladığı en büyük avantaj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kaynakları bakımından dünyanın en zengin ülkesi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kıtayı birbirine bağlayan köprü niteliğinde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en büyük okyanuslarına doğrudan kıyısı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komşularıyla aynı siyasi sisteme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 Akdeniz'de son yıllarda yaşanan enerji rekabetinin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yoğun balıkçılık faaliyetleri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Bölgenin yoğun turizm potansiyeli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eserlerin korunması konusundaki anlaşmazlıklar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Keşfedilen zengin doğal gaz ve petrol yatakları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su sorununun çözümünde 'sanal su'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su kaynaklarının yapay yollarla beslenmesi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ürünün üretimi için harcanan toplam su miktarı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arıtılarak içme suyuna dönüştürülmesi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dönüştürülmüş atık suların tarımda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Boğazlarının (İstanbul ve Çanakkale) stratejik önemi en çok hangi faktörle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tatlı su kaynaklarının bolluğu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Boğazların sadece turistik amaçlı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Boğazların çok derin olması nedeniyle büyük gemilerin geçişine izin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Karadeniz'e kıyısı olan ülkelerin dünya denizlerine açılan tek kapısı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afet riskini azaltmak için uygulanan 'sakınım' planlamalarından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sonrası yardım ekiplerinin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 hatları üzerine yerleşim yasağı getirilmesi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 yönetmeliğine uygun yapı denetimi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yataklarının imara kapatılması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 Anlaşması'nın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Gelişmekte olan ülkelere doğrudan nakit yardımı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Okyanuslardaki plastik kirliliğini bitirmek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sıcaklık artışını 2 derece ile sınırlandırmak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enerji kullanımını tamamen yasaklamak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değişikliği sonucunda Türkiye'nin iç bölgelerinde beklenen temel değişiklik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miktarında artış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kış koşulları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seviyesinin yükselmesi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Kuraklaşma ve çölleşme riski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iklim değişikliğine uyum (adaptasyon) stratejilerinden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 kullanımını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tarım arazisine çevirmek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 santrallerini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Kuraklığa dayanıklı tarım ürünleri geliştirmek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afet riski yönetiminde 'erken uyarı sistemleri' en çok hangi afette hayati öneme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Tsunami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 ile biyoçeşitlilik arasındaki ilişki düşünüldüğünde,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Isınan denizler mercan beyazlamasına yol açar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 biyoçeşitliliği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Türler yaşam alanı bulamadığı için göç 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 kutup ekosistemini bozar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sera gazı emisyonunu azaltmaya yönelik bir küresel politikadır?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alanlarını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ulaşımını yasaklamak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vergisi uygulamaları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tarımı teşvik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Afet yönetimi sürecinde 'iyileştirme' evresinin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Hasar tespiti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öncesi önlem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anında kurtarma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Hayatı normal akışına döndürmek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deniz seviyeleri üzerindeki en belirgin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ovalarının sular altında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çizgilerinin gerilemesi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tatlılaşması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Gıda güvensizliği ile mücadele eden bir ülkede, tarım politikası olarak aşağıdakilerden hangisinin uygulanması en sürdürülebilir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tohumların korunması ve verimliliğin artırılması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arazilerin sanayi bölgelerine dönüştürülmesi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üretimin tamamen dış pazara endekslenmesi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nakit getiren endüstriyel ürünlerin ekilmesi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sel ve taşkın riskinin en yüksek olduğu bölgeler genellikle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Enerji güvenliğini sağlamak için ülkelerin 'enerji sepetini çeşitlendirmesi'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Enerjinin iletim hatlarını tek bir ülkeye bağlamak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enerji kaynağına bağımlı kalmak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üretiminde yenilenebilir kaynakların payını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ithalatını tamamen durdurmak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göç hareketlerinde 'itici faktörler'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Gidilen ülkedeki iş olanaklarının fazlalığı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eğitim alma isteği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Gidilen ülkedeki yüksek yaşam standartları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Savaş, çatışma ve etnik baskılar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Şehirleşme sorunlarından olan 'slum' (gecekondu) bölgelerinin iyileştirilmesinde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Altyapı, sağlık ve eğitim hizmetlerini bölgeye götürmek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 halkını zorla kırsal kesime geri göndermek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Bölgeyi tamamen yıkıp yerleşimi yasaklamak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Bölgeyi sadece turizm alanı ilan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İnsani Gelişme Endeksi (İGE) hesaplanırken aşağıdakilerden hangisi dikkate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yüzölçümü ve doğal kaynak zenginliği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yıllık toplam dış borç miktarı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askeri gücü ve ordu büyüklüğü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Okullaşma oranı, yaşam süresi ve kişi başına düşen gelir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kalkınmanın temel ilkesi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gelecek nesillerin hakkını gözeterek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sanayileşmiş ülkelerin büyümesini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Tüketimi artırarak üretimi sürekli kılmak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büyümeyi çevresel faktörlerden bağımsız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