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doğal afet riskini azaltmak için uygulanan 'sakınım' planlamalarından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Afet sonrası yardım ekiplerinin kurulması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Fay hatları üzerine yerleşim yasağı getirilmesi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Deprem yönetmeliğine uygun yapı denetimi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Dere yataklarının imara kapatılması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Paris Anlaşması'nın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Gelişmekte olan ülkelere doğrudan nakit yardımı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Okyanuslardaki plastik kirliliğini bitirmek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Küresel sıcaklık artışını 2 derece ile sınırlandırmak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Nükleer enerji kullanımını tamamen yasaklamak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İklim değişikliği sonucunda Türkiye'nin iç bölgelerinde beklenen temel değişiklik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Yağış miktarında artış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kış koşulları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seviyesinin yükselmesi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Kuraklaşma ve çölleşme riski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iklim değişikliğine uyum (adaptasyon) stratejilerinden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Fosil yakıt kullanımını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Ormanları tarım arazisine çevirmek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Kömür santrallerini kapatmak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Kuraklığa dayanıklı tarım ürünleri geliştirmek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afet riski yönetiminde 'erken uyarı sistemleri' en çok hangi afette hayati öneme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Deprem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Heyelan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Tsunami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Kaya düşmesi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iklim değişikliği ile biyoçeşitlilik arasındaki ilişki düşünüldüğünde,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Isınan denizler mercan beyazlamasına yol açar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 değişikliği biyoçeşitliliği artırır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Türler yaşam alanı bulamadığı için göç eder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Buzulların erimesi kutup ekosistemini bozar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sera gazı emisyonunu azaltmaya yönelik bir küresel politikadır?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 alanlarını azaltmak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ulaşımını yasaklamak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 vergisi uygulamaları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Endüstriyel tarımı teşvik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Afet yönetimi sürecinde 'iyileştirme' evresinin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Hasar tespiti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Afet öncesi önlem 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Afet anında kurtarma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Hayatı normal akışına döndürmek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ısınmanın deniz seviyeleri üzerindeki en belirgin etkisi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Kıyı ovalarının sular altında kalması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 akıntılarının durması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Kıyı çizgilerinin gerilemesi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suyunun tatlılaşması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sel ve taşkın riskinin en yüksek olduğu bölgeler genellikle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Anadolu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Anadolu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Güneydoğu Anadolu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Ekosistem hizmetleri açısından 'düzenleyici hizmetler'e örnek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Estetik değerler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İnanç sistemleri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Besin üretimi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İklimin dengelenmesi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Paris Anlaşması hangi yıl imzalanmıştır?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afetlerde 'hazırlık' aşaması neleri kapsar?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Tatbikatlar ve eğitimler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arama kurtarma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İnşaatların yeniden yapımı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Afet sonrası yardım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İklim değişikliği nedeniyle ortaya çıkan 'iklim mülteciliği'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nedeniyle göç edenleri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Yaşam alanları yaşanmaz hale gelen insanların göçünü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aramak için göç edenleri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baskıdan kaçanları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doğal afetin ikincil etkisidir?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Depremin şiddeti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Deprem sonrası oluşan yangınlar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Fay kırılması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Depremde binanın yıkılması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afet risk yönetimi sürecinde 'risk azaltma' aşamasında aşağıdakilerden hangisi doğrudan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Afetzedeler için geçici barınma alanlarının kurulması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Afet sonrası acil yardım ekiplerinin bölgeye sevki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Hasar gören altyapı sistemlerinin onarılması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Fay hatları üzerinde yapılaşmanın yasaklanması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iklim değişikliğinin bölgesel etkileri göz önüne alındığında, Akdeniz havzasında aşağıdakilerden hangisinin yaşanması beklenir?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Yağış rejiminin düzene girmesi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Buzul erimelerinin tarımı desteklemesi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seviyesinin alçalması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Şiddetli kuraklık ve orman yangınlarının artması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su sorununun çözümünde 'sanal su'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Yeraltı su kaynaklarının yapay yollarla beslenmesi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ürünün üretimi için harcanan toplam su miktarı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suyunun arıtılarak içme suyuna dönüştürülmesi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 dönüştürülmüş atık suların tarımda kullanımı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Gıda güvensizliği ile mücadele eden bir ülkede, tarım politikası olarak aşağıdakilerden hangisinin uygulanması en sürdürülebilir yöntemdir?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Yerel tohumların korunması ve verimliliğin artırılması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Tarımsal arazilerin sanayi bölgelerine dönüştürülmesi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Tarımsal üretimin tamamen dış pazara endekslenmesi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nakit getiren endüstriyel ürünlerin ekilmesi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Enerji güvenliğini sağlamak için ülkelerin 'enerji sepetini çeşitlendirmesi'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Enerjinin iletim hatlarını tek bir ülkeye bağlamak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tek bir enerji kaynağına bağımlı kalmak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üretiminde yenilenebilir kaynakların payını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ithalatını tamamen durdurmak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göç hareketlerinde 'itici faktörler' arasında aşağıdakilerden hangisi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Gidilen ülkedeki iş olanaklarının fazlalığı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iyi eğitim alma isteği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Gidilen ülkedeki yüksek yaşam standartları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Savaş, çatışma ve etnik baskılar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Şehirleşme sorunlarından olan 'slum' (gecekondu) bölgelerinin iyileştirilmesinde en etkili yöntem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Altyapı, sağlık ve eğitim hizmetlerini bölgeye götürmek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Bölge halkını zorla kırsal kesime geri göndermek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Bölgeyi tamamen yıkıp yerleşimi yasaklamak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Bölgeyi sadece turizm alanı ilan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İnsani Gelişme Endeksi (İGE) hesaplanırken aşağıdakilerden hangisi dikkate alınır?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Ülkenin yüzölçümü ve doğal kaynak zenginliği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Ülkenin yıllık toplam dış borç miktarı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Ülkenin askeri gücü ve ordu büyüklüğü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Okullaşma oranı, yaşam süresi ve kişi başına düşen gelir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Sürdürülebilir kalkınmanın temel ilkesi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kaynakları gelecek nesillerin hakkını gözeterek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sanayileşmiş ülkelerin büyümesini desteklemek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Tüketimi artırarak üretimi sürekli kılmak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büyümeyi çevresel faktörlerden bağımsız tutmak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Ticaret Örgütü'nün (DTÖ) temel kuruluş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gelişmiş ülkeler arasında ticaret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Küresel ticaretin kurallarını belirleyerek engelleri azaltmak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Ülkelerin para birimlerini sabitlemek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Ülkeler arası sınırları tamamen kaldırmak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Avrupa Birliği (AB) gibi bölgesel entegrasyonların temel ekonomik getirisi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Üye ülkeler arasında gümrük vergilerinin kaldırılması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Üye ülkelerin tüm topraklarını ortak kullanması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ülkelerle ticaretin tamamen yasaklanması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Üye ülkelerin kendi para birimlerini yasaklaması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Jeopolitik güç merkezleri bağlamında, bir ülkenin 'yumuşak gücü' aşağıdakilerden hangisiyle ölçülür?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etki, diplomasi ve eğitim başarısı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Stratejik maden rezervleri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Nükleer silah kapasitesi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operasyon kabiliyeti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jeopolitik konumunu etkileyen en önemli kalıcı faktör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sanayi tesislerinin sayısı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Yıllık yağış miktarı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 içindeki nüfus yoğunluğu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Asya ve Avrupa kıtaları arasında köprü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Doğu Akdeniz'de yaşanan enerji rekabetinin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Bölgedeki balıkçılık kaynaklarının paylaşımı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Bölgedeki tatlı su kaynaklarının azlığı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tabanındaki hidrokarbon rezervlerinin varlığı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Turizm gelirlerinin bölüştürülmesi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Boğazlarının (İstanbul ve Çanakkale) uluslararası stratejik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Karadeniz'e kıyısı olan ülkelerin dünya denizlerine tek çıkış noktası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 değişikliğini engellemesi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Dünyanın en derin boğazları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Türkiye'nin ticaretine hizmet etmesi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afet riski yönetimi sürecinde 'zarar azaltma' aşamasında aşağıdakilerden hangisi öncelikli olarak uygulanmalıdır?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Depreme dayanıklı yapıların inşası ve imar planlarının denetlenmesi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Afet sonrası acil yardım ekiplerinin bölgeye sevki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Afetzedeler için geçici barınma alanlarının oluşturulması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Afet sonrası hasar tespit çalışmalarının yürütülmesi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İklim değişikliğinin bölgesel etkileri göz önüne alındığında, Akdeniz Havzası'nda yaşanması beklenen en temel sorun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Buzul erimelerine bağlı deniz seviyesi yükselmesi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Tundra ekosisteminin ormanlara dönüşmesi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Tropikal siklonların sıklığının artması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Şiddetli kuraklık ve su kaynaklarının azalması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su sorununa yönelik sürdürülebilir bir çözüm olarak aşağıdakilerden hangisi gösterilebilir?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Atık suların geri kazanımı ve damla sulama sistemlerinin teşviki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Akarsuların yönünün kalıcı olarak değiştirilmesi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Yeraltı sularının daha yoğun bir şekilde kullanılması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Tarımda geleneksel salma sulama yöntemlerinin yaygınlaştırılması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Gıda güvensizliği ile mücadele eden bir ülkede uygulanacak en etkili tarım politikası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Tarımsal üretimi tamamen bırakıp gıdayı ithal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nakit getirisi yüksek olan endüstri bitkilerine odaklanmak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arazilerini sanayi bölgelerine dönüştürerek kalkınmayı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Yerli tohum kullanımını teşvik ederek tarımsal verimliliği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Enerji güvenliğini sağlamak isteyen bir ülkenin 'enerji dönüşümü' kapsamında yapması gereken en mantıklı hamle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verimliliğini düşürerek tüketimi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Yenilenebilir enerji kaynaklarının toplam enerji portföyündeki payını yükseltmek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Fosil yakıt rezervlerine olan bağımlılığı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üretiminde kömür santrallerinin sayısını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göç hareketlerinin temel itici güçlerinden biri olan 'siyasi istikrarsızlık' ve 'çatışmalar', en çok hangi göç türünü tetiklemektedir?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Mevsimlik işçi göçü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amaçlı göç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Mülteci ve sığınmacı göçü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 göçü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Hızla büyüyen şehirlerde ortaya çıkan 'gecekondu' veya 'slum' alanlarının temel sorunu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 merkezine uzak olmaları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bölgelerine çok yakın konumlanmaları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 yoğunluğunun çok düşük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Altyapı, sağlık ve sosyal hizmetlerden yoksun olmaları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ülkenin gelişmişlik düzeyini ölçmek için kullanılan 'İnsani Gelişme Endeksi' (İGE) hesaplanırken aşağıdakilerden hangisi dikkate alınır?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ülkenin toplam ihracat miktarı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Ülkenin yüzölçümü ve doğal kaynak zenginliği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Ülkedeki toplam araç sayısı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Beklenen yaşam süresi, eğitim düzeyi ve kişi başına düşen gelir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Sürdürülebilir kalkınma ve yeşil ekonomi anlayışının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büyümeyi çevresel değerleri koruyarak gerçekleştirmek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kaynakları mümkün olan en kısa sürede tüketmek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Tüketimi maksimum düzeye çıkararak refahı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Sanayileşmeyi durdurarak tamamen tarıma dönmek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Ticaret Örgütü'nün (DTÖ) temel işlevi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Ülkelerin iç hukuk sistemlerini yönetmek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Ülkeler arasındaki askeri sınırları belirlemek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Uluslararası ticareti düzenlemek ve engelleri kaldırmak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ülkeye eşit miktarda ürün kotası belirlemek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