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Hinduizm inancında 'Karma' yasasına göre kişinin bir sonraki yaşamdaki statüsünü belirleyen temel faktör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Kişinin yaşadığı coğrafi bölge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Dünyevi yaşamdaki eylem ve niyetlerin toplamı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Tanrılara sunulan kurbanların sayısı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Kişinin ailesinin sosyal konumu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Cinsiyet eşitliği konusunda İslam'ın temel yaklaşımı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haklarda kadınların kısıtlanması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Kadın ve erkeğin her alanda tamamen aynı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hayatta sadece erkeklerin söz sahibi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İnsan onuru açısından mutlak eşitlik, görevlerde farklılık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Sosyal medya kullanımının manevi hayat üzerindeki en büyük riski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Dünyanın her yerinden iletişime geçmek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Bilgiye ulaşmanın kolaylaşması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Eğitici içeriklerin artması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Mahremiyetin zayıflaması ve gösteriş tutkusu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Küreselleşme sürecinde kültürel kimliği korumak için en etkili yol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Kendi değerlerini evrensel değerlerle sentezlemek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Diğer kültürleri tamamen yok saymak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Dünyaya tamamen kapanmak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Teknolojiyi reddetmek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ve demokrasi uyumu bağlamında 'İstişare' (Şura) kavramının önemi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Yönetimin tamamen tek kişiye bırakılması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Karar alma süreçlerinde ortak aklın kullanılması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Demokrasinin İslam'a aykırı olduğunun kanıtlanması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dini konularda fikir alışverişi yapılması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din-devlet ilişkisinde laikliğin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dini yapıların yasaklanması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Dinin devlet işlerinden ayrılması ve inanç özgürlüğü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Devletin dini kuralları belirlemesi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Dinin tamamen toplumdan uzaklaştırılması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YKS Din Kültürü sorularında başarılı olmak için en etkili strateji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Kavram bilgisini yorumlama becerisiyle birleştirmek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konularda kişisel görüş bildirmek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güncel haberleri takip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dini metinleri ezberlemek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Hinduizm'de insanın eylemlerinin sonucuna göre tekrar dünyaya gelmesi sürecine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Dharma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Nirvana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Samsara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Konfüçyanizm'de bireyin toplumsal düzeni sağlamak adına uyması gereken temel ahlaki prensip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Ahimsa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Li (ritüel ve nezaket)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Vahdet-i vücud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Tao'ya uyum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Günümüz dünyasında ortaya çıkan 'Yeni Dini Hareketler'in temel ortak özelliği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Kurumsallaşmış dinlerin hiyerarşisine tam bağlılık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Bireysel deneyim ve ruhsal arayışa odaklanma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Siyasal iktidarı ele geçirme hedefi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Geleneksel doktrinlerin aynen korunması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Tanrı'nın varlığının veya yokluğunun bilinemeyeceğini savunan felsefi görüş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Agnostisizm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Ateizm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Panteizm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Konfüçyanizm öğretisinde toplumsal düzeni sağlamak için en çok vurgulanan değer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ritüellerin gizliliği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Aileye saygı ve sosyal sorumluluk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 ile tam uyum içinde yaşama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Bireysel özgürlüklerin mutlaklığı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düşüncesinde din ile bilimin çatışmadığını savunan 'uyum' yaklaşımının temel dayanağı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Bilimsel verilerin dini dogmaların önüne geçmesi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Bilimin dini metinleri geçersiz kılması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Dinin sadece ahlak alanıyla sınırlı kalması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Kuran'daki ayetlerin evrenin işleyişine dair işaretler içermesi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Evrim teorisi ve din ilişkisi bağlamında İslam alimlerinin genel yaklaşımı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Teorinin dinin temel inanç esaslarını tamamen yıktığını düşünürler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İnsan dışındaki canlılar için yaratılışın ilahi bir süreç olduğunu kabul ederler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Evrimin bir kanun değil, sadece bir inanç olduğunu belirtirler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Teorinin tamamen reddedilmesi gerektiğini savunurlar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Yapay zeka teknolojisinin gelişimi, insanın ruhsal yapısı ve iradesi açısından nasıl değerlendirilmelidir?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Yapay zeka, insanın ruhsal boşluğunu dolduran en büyük araçtır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Ruhun varlığı, yapay zekanın gelişimiyle bilimsel olarak kanıtlanmıştır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Yapay zeka sadece bilgi işleyebilir; bilinç, irade ve ruh insana özgüdür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Yapay zeka, insanın sahip olduğu ilahi iradeyi tam olarak yansıtabilir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biyoetiği açısından organ naklinin caiz görülmesinin temel şartı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Nakil işleminin sadece zenginlere yapılması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Vericinin hayatta olması zorunluluğu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Zaruret hali ve hayat kurtarma amacı taşıması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Organın bedeli karşılığında satın alınması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İslam'da aile kurumunun temel amacı ve dini boyutu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statüyü korumak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birliktelik oluşturmak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Neslin korunması ve huzurlu bir ortamda yetişmesi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ekonomik refahı sağlamak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İslam'da cinsiyet eşitliği ve kadın-erkek ilişkisi bağlamında temel prensip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Kadının toplumsal hayattan tamamen dışlanması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İnsan onuru açısından eşitlik, görev dağılımı açısından sorumluluk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Cinsiyetlerin birbirine üstünlüğü esastır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Erkeğin her konuda kadından üstün kabul edilmesi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Sosyal medya çağında manevi hayatın sürdürülmesinde karşılaşılan en büyük engel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Bilgiye ulaşımın imkansız hale gelmesi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Sürekli tüketim odaklı yaşam ve derinlik kaybı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kurumların dijitalleşmeyi reddetmesi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içeriklerin sosyal medyada yer almaması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Küreselleşme sürecinde dini kimliğin korunması için en sağlıklı yöntem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Kültürel değerleri tamamen terk 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 dünyaya tamamen kapanmak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Diğer kültürlerin inançlarını zorla kabul ettirmek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Evrensel değerlerle yerel inançları sentezleyebilmek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ve demokrasi uyumu tartışmalarında 'İstişare' (Şura) kavramının önemi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liderlerin yönetimde mutlak yetkili olduğunu savunur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Demokrasinin sadece Batı'ya özgü olduğunu gösterir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Karar alma süreçlerinde ortak aklın kullanımını teşvik eder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Demokrasiyi gereksiz kılan bir sistemdir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din-devlet ilişkisinin temel niteliği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Dinin toplumsal alanda serbest, devletin kurumsal olarak tarafsızlığı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Devletin dini kurumları tamamen yok etmesi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Devletin sadece belirli bir mezhebi desteklemesi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Dinin devlet işlerine mutlak hakimiyeti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Günümüz dünyasında ortaya çıkan 'yeni dini hareketler'in temel ortak özelliği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Siyasal iktidarı ele geçirmeyi hedeflemeleri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metinleri birebir takip etmeyi reddetmeleri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Geleneksel kurumlara karşı alternatif bir aidiyet sunmaları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belirli bir etnik gruba hitap etmeleri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YKS'de Din Kültürü sorularında başarılı olmak için en etkili strateji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ritüellerin nasıl yapıldığını bilmek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Felsefi terimleri ezberlemek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Metni analiz ederek ana fikri ve dini yaklaşımı kavramak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kavram ezberlemek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Hinduizm'de kişinin geçmiş yaşamındaki eylemlerinin mevcut yaşamındaki statüsünü belirlediği inanç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Dharma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Samsara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Nirvana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Budizm'in kurucusu olarak kabul edilen ve 'aydınlanmış kişi' anlamına gelen unvan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Guru Nanak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Buda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Dalai 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Brahma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Sihizm inancının kurucusu olan ve tek tanrı inancını merkeze alan lider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Lao Tzu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Konfüçyüs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Guru Nanak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Mahatma Gandhi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Hinduizm'de kutsal kabul edilen ve Veda metinlerinin temelini oluşturan dil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Sanskritçe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Farsça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Mandarin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Budizm'e göre dünyevi acılardan kurtuluş ve yeniden doğuş döngüsünün sona ermesi durumu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Mokşa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Reenkarnasyon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Nirvana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Ahimsa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Hinduizm'deki kast sisteminde en üst sınıfı temsil eden grup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Brahmanlar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Sudralar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Vaisyalar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Kşatriyalar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Sihizm'de 'Khalsa' topluluğunun üyelerinin taşıması gereken 5K sembolünden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Kanga (tarak)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Kuran (kitap)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Kesh (uzun saç)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 (bilezik)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Budizm'de 'Dört Yüce Hakikat' öğretisinin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iktidarı ele geçirmek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Acının kaynağını bulup sona erdirmek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Kast sistemini güçlendirmek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Tanrılarla iletişim kurmak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Hinduizm'de evrenin yaratıcısı, koruyucusu ve yok edicisi olarak tanımlanan 'Trimurti'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Brahma-Vishnu-Shiva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Ganeşa-Kali-Durga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Rama-Krishna-Hanuman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İndra-Agni-Varuna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Tanrı'nın evreni yarattığını ancak sonrasında evrenin işleyişine müdahale etmediğini savunan görüş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Ateizm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Agnostisizm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Panteizm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Hinduizm'deki 'Ahimsa' kavramının karşılığıdır?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İbadet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Savaşçılık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Doğruluk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Zararsızlık/Şiddetsizlik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düşüncesinde bilim ve din arasındaki ilişki için en doğru yaklaşım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Bilim, dinin rehberliğinde hakikati arama çabasıdır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Bilimsel gerçekler dini inançlardan bağımsız ilerlemelidir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metinler bilimsel verilerin yerini almalıdır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 ve bilim tamamen zıt kutuplardır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Evrim teorisi ile yaratılış inancını uzlaştırmaya çalışan düşünürlerin temel dayanağı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Bilimsel verilerin inançla hiçbir ilgisinin olmaması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Evrim teorisinin tamamen reddedilmesi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Kur'an'daki yaratılış ayetlerinin sembolik yorumlanması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Yaratılışın sadece biyolojik bir süreç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Yapay zekanın gelişimi bağlamında, İslam'ın 'insan' tanımını koruyan temel unsur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Ruh ve irade sahibi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Düşünebilme yetisi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Fiziksel benzerlik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 işleme hızı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biyoetiği açısından 'organ nakli'nin caiz görülmesinin temel şartı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Tıbbi müdahalenin tamamen ücretsiz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Organın sadece aile içinde nakledilmesi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İnsan hayatını kurtarmak için zaruri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Vericinin çok zengin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İslam'da aile kurumunun temel amacı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Neslin korunması ve huzurlu bir ortam oluşturmak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ekonomik refahı sağlamak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Kültürel mirasın aktarılmasını zorunlu kılmak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statüyü korumak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