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Sürtünmesiz bir ortamda, momentumun korunumu ilkesine göre birbiriyle esnek çarpışan iki cisim için aşağıdakilerden hangisi kesinlikle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Çarpışma sırasında ısı enerjisi açığa çıkar.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Cisimlerin kinetik enerjilerinin toplamı korunur.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Cisimlerin hızları çarpışmadan sonra değişmez.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Cisimlerin momentumları ayrı ayrı korunur.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Tıbbi görüntüleme cihazlarından olan MRI (Manyetik Rezonans Görüntüleme) hangi fiziksel prensibi temel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Ultrasonik ses dalgalarının yansıması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Radyoaktif izotopların bozunması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Güçlü manyetik alan ve radyo dalgaları ile hidrojen atomlarının uyarılması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X-ışınlarının dokulardan geçişi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Parçacık hızlandırıcılarında (CERN gibi) temel amaç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enerji kaynakları üretmek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Uzayda yolculuk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Atom altı parçacıkları ışık hızına yaklaştırıp çarpıştırarak maddeyi anlamak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 iletkenlerin verimini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GPS teknolojisinin çalışmasında, genel görelilik ve özel görelilik etkileri nedeniyle düzeltme yapılması gereken temel değişken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 direnci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akı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fizik öğrencisinin kariyer planlamasında, mühendislik veya temel bilimler dışında 'fizik' bilgisinin yoğun kullanıldığı disiplinler arası alan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Biyofizik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Yalnızca edebiyat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Hukuksal teoriler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tarih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YKS Fizik sınav stratejileri açısından, bir soru kökünde 'kesinlikle' ifadesi geçiyorsa öğrenci ne yapmalıdır?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örnekle doğrulamalıdır.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Soruya bakmadan geçmelidir.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ilk aklına gelen cevabı işaretlemelidir.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Tüm ihtimalleri göz önünde bulundurarak durumu analiz etmelidir.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Uluslararası hukuk ve nükleer silahlar bağlamında, Nükleer Silahların Yayılmasının Önlenmesi Antlaşması'nın (NPT)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enerjiyi tamamen yasaklamak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Nükleer silahların yayılmasını engellemek ve barışçıl enerji kullanımını desteklemek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ülkelerin nükleer silah üretmesini zorunlu kılmak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nükleer silahları denemek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Sürtünmesiz yatay bir düzlemde hareket eden bir cisme uygulanan net kuvvetin zamana göre değişim grafiğinin altında kalan alan fiziksel olarak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Momentum değişimi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 değişimi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değişimi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Konum değişimi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bobinden geçen akım şiddeti zamanla artırıldığında, bobin üzerinde oluşan öz-indüksiyon emk'sının yönü hakkında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Akımla aynı yöndedir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Akımı sabit tutacak yöndedir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Akımı artıracak yöndedir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Akımı azaltacak yöndedir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Young deneyinde (çift yarıkta girişim) kullanılan ışığın dalga boyu artırılırsa, ekran üzerindeki saçak aralığı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artar sonra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Fotoelektrik olayda, metal yüzeye gönderilen fotonun enerjisi metalin eşik enerjisinden büyükse, kopan elektronların maksimum kinetik enerjisi neye bağlıdır?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Işığın frekansına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şiddetine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 yüzeyin alanına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Elektronun kütlesine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Elektrik ve manyetizma ünitesinde, bir telden akım geçtiğinde çevresinde oluşan manyetik alanın yönü hangi kural ile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Faraday indüksiyon 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Sağ el kuralı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Coulomb 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Lenz 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 iletken teknolojisinde kullanılan bir transistörün temel işlevi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Alternatif akımı doğru akıma çevirmek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alanı ölçmek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 akımını depolamak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Sinyalleri yükseltmek veya anahtarlamak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Lazer ışığının özellikleriyle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renklidir (monokromatik)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Işık kaynağından uzaklaştıkça hızla dağılır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Işınlar birbirine paraleldir (kolime edilmiştir)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Fotonlar aynı fazdadır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Nükleer enerji santrallerinde kontrol çubuklarının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Fisyon tepkimesini hızlandırmak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Nötronları soğurarak zincirleme tepkimeyi kontrol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Radyoaktif atıkları dışarı 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Açığa çıkan ısıyı suya aktarmak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Yıldızların yaşam döngüsünde, Güneş'in kütlesinden çok daha büyük kütleli yıldızların son evresi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Gezegenimsi bulutsu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dev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cüce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 delik veya nötron yıldızı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Patlama (Big Bang) teorisine göre, evrenin genişlediğini kanıtlayan en önemli gözlemsel veri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sistemindeki gezegenlerin yörüngeleri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Galaksilerin birbirine yaklaşması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Kozmik mikrodalga arka plan ışıması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Yıldızların kendi eksenleri etrafındaki dönüşleri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Karanlık enerji ile ilgili temel görüş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Evrenin genişlemesini hızlandıran itici bir güçtür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kara deliklerin içinde bulunur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 soğuran yoğun bir madde türüdür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Görünür maddenin çekim kuvvetini oluşturur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MRI (Manyetik Rezonans Görüntüleme) cihazları görüntü oluşturmak için temel olarak hangi fiziksel prensibi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Radyo dalgaları ve güçlü manyetik alanlar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ışınlarının soğurulması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Ultrasonik ses dalgaları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Elektronların hızlandırılması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CERN'deki Büyük Hadron Çarpıştırıcısı'nın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verimli güneş panelleri üretmek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nükleer silahlar geliştirmek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Evrenin temel parçacıklarını ve kuvvetlerini incelemek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Uzaydaki kara delikleri yapay olarak oluşturmak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GPS sistemlerinin hassas çalışması için hangi modern fizik kuramı düzeltme olarak dikkate alınmalıdır?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Genel ve özel görelilik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Elektromanyetik indüksiyon 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belirsizlik ilkesi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Termodinamiğin ikinci 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Nükleer silahların yayılmasını önlemek amacıyla kurulan uluslararası denetim mekanizması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IAEA (Uluslararası Atom Enerjisi Ajansı)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CERN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WHO (Dünya Sağlık Örgütü)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Fotoelektrik olayda, metal yüzeyden sökülen elektronların maksimum kinetik enerjisi aşağıdakilerden hangisine bağlı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Gelen ışığın şiddeti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 yüzeyin eşik enerjisi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 ışığın frekansı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Fotonun enerjisi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Fizik kariyer alanlarından biri olan 'Tıbbi Fizik' uzmanları genellikle hangi alanda çalışırlar?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Radyoterapi ve radyolojik görüntüleme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Jeolojik maden arama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 roketleri tasarımı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 geliştirme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Sürtünmesiz yatay düzlemde duran 2 kg kütleli cisme 10 N'luk yatay kuvvet 5 saniye boyunca uygulanıyor. Cismin kazandığı momentum kaç kg.m/s'dir?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Düşey yukarı atılan bir cismin tepe noktasındaki ivmesi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Maksimum değerde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Yerçekimi ivmesine eşit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Atış hızına bağlı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Esnek olmayan çarpışmalarda aşağıdakilerden hangisi her zaman korunur?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Çizgisel momentum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Kinetik enerji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mekanik enerji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üzerine etki eden net kuvvet sıfır ise cisim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Yavaşlıyordur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 kesinlikle sıfırdır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İvmesi sıfırdır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Hızlanıyordur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İş-enerji teoremine göre bir cisme yapılan net iş, cismin neyindeki değişime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Hızındaki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Potansiyel enerjisindeki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Kinetik enerjisindeki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Momentumundaki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Yatay atış hareketi yapan bir cismin yataydaki hızı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azalır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azalır sonra artar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artar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Momentumun birimi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Watt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N/s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N.s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Joule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yayın esneklik potansiyel enerjisi formülünde aşağıdakilerden hangisi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E=1/2 kx^2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P=mv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E=mgh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F=kx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direncinin ihmal edildiği ortamda serbest bırakılan cismin 2. saniyedeki hızı kaç m/s'dir? (g=10 m/s^2)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 iletken teknolojisinde kullanılan diyotların temel işlevi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Gerilimi yükseltmek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Akımı yükseltmek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 enerjisini depolamak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Akımı sadece bir yönde geçirmek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İtme kavramı fizikte neye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 değişimi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değişimi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Kuvvetin karesi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Momentum değişimi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Lazer ışığının, normal ışık kaynaklarından en temel farkı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süreçlerle kendiliğinden oluşması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yüksek enerjili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Uyarılmış emisyon ile tek renkli ve eş fazlı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yöne dağılarak yayılması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Nükleer enerji santrallerinde kontrol çubuklarının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Türbinlerin hızını doğrudan belirlemek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Radyasyonu dışarıya sızdırmak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Zincirleme reaksiyonu yavaşlatmak veya durdurmak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Yakıtın kütlesini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Yıldızların yaşam döngüsünde, Güneş benzeri bir yıldızın yakıtı tükendiğinde dönüşeceği son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 yıldızı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Beyaz cüce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Süpernova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Patlama (Big Bang) teorisini destekleyen en önemli gözlemsel kanıt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Evrenin genişlemesi ve kozmik mikrodalga arka plan ışıması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sisteminin galaksinin merkezinde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Galaksilerin kendi etrafında dönmesi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Yıldızların ışık hızından hızlı hareket etmesi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kozmolojide, evrenin hızlanarak genişlemesine neden olduğu düşünülen gizemli enerji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Potansiyel 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enerji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Karanlık enerji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madde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