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Sürdürülebilirlik (sustainability) bağlamında, kaynakların gelecek nesilleri riske atmadan tüketilmesi prensibine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Industrial waste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Carbon footprint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Urban sprawl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Intergenerational equity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adalet kavramı ile ilgili olarak, fırsat eşitliğini sağlamak için gruplar arasındaki farklılıkların dikkate alınması yaklaşımı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Equity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Uniformity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Equality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Segregation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 ve iş dünyası bağlamında, otomasyonun rutin işleri üstlenmesi sonucu insan odaklı becerilerin ön plana çıkması süreci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Job displacement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Technological unemployment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Digital transformation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 skill augmentation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etiği tartışmalarında, algoritmanın taraflı veri setleri nedeniyle yanlış sonuçlar üretmesi durumu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Algorithmic bias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Machine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Neural network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Üniversite akademik kültüründe, bir öğrencinin ders dışı etkinliklere katılımı ve sosyal etkileşimi hangisiyle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Curriculum vitae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Syllabus design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Extracurricular involvement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Academic probation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Yurt dışı burs başvurularında, akademik başarı ve hedefleri içeren, adayın kişisel motivasyonunu anlattığı metne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Transcript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Academic integrity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Reference letter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Statement of purpose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'If I had studied harder yesterday, I would be passing the exam now.' cümlesindeki dilbilgisi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Mixed conditional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Zero conditional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Third conditional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Second conditional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'The rapid development of technology' ifadesinin fiil halinden türetilmiş isim tamlamasına (nominalisation) dönüştürülmüş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Rapidly developed technology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Technology's rapid development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Developing technology rapidly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Technology develops rapidly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çözümlemede (discourse analysis), bir metnin akışını sağlayan ve fikirler arası bağlantıyı kuran ifadelere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Complex noun phrases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Passive voice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Lexical chunks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Cohesive devices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okumada, bir metnin ana fikrini hızlıca anlamak için yapılan göz gezdirme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Inference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Summarizing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Skimming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Tartışmacı (argumentative) bir makalede, karşıt görüşün çürütülmesi aşamasına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Rebuttal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Counter-argument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Concluding remark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araştırmada, başka bir yazarın çalışmasına atıf yapma yöntemlerinden biri olan APA formatında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Plagiarism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Citation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Nominalisation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dinleme sırasında, karmaşık bir tartışmanın ana hatlarını not alırken izlenmesi gereken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Ignoring the speaker's tone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Identifying key arguments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Memorizing the vocabulary list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Transcribing every word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 bir sunumda (formal presentation) izleyicilerle etkili iletişim kurmak için en önemli unsurlardan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Maintaining eye contact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Reading the slides aloud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slang words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Avoiding visual aids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 akademik kelime listesinde (AWL) yer alan 'establish' kelimesinin anlamı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Destroy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 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Sürdürülebilirlik kavramı içerisinde 'karbon ayak izini azaltmak' için aşağıdakilerden hangisi en doğrudan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endüstriyel üretim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Yenilenebilir enerji kaynaklarına geçiş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tüketimini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uçuşları sıklaştırmak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adalet ve eşitlik bağlamında, toplumda fırsat eşitliğini sağlamak için en temel adım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 kapsayıcı politikalar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ayrıcalıkları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rekabeti tamamen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grupların haklarını savunmak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 ve iş dünyasının geleceği düşünüldüğünde, 'otomasyon'un temel etkisi aşağıdakilerden hangisi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yerindeki fiziksel çalışma sürelerinin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Tekrara dayalı işlerin yerini dijital sistemlerin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mavi yakalı çalışanların işsiz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iş gücüne olan ihtiyacın tamamen yok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fırsatları ve riskleri değerlendirildiğinde, 'etik dışı kullanım' en çok hangi alanda bir risk teşkil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hızının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gizliliği ve manipülasyon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teşhislerde hata payının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verimliliğinin artırılması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kültürde 'oryantasyon' süreci bir üniversite öğrencisine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notlarını doğrudan ezberlemesini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Mezuniyet sonrası iş garantisi almasını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sınav sorularını önceden görmesini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Kampüs olanakları ve akademik kurallara uyum sağlamasını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Yurt dışı burs başvurularında 'Statement of Purpose' (Niyet Mektubu) yazarken en çok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Mektubun sadece görsel tasarımlarla hazırlanmasına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kelimelerin uzunluğuna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hedeflerin ve akademik motivasyonun net ifadesine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ailevi bilgilere yer verilmesine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Mixed conditionals (Karma koşul cümlesi) yapısına uygun olan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study, I will pass.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had studied, I would have passed.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studied, I would pass.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had studied harder, I would pass the exam now.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Nominalisation (İsimleştirme) tekniği, akademik dilde nasıl bir etki yaratır?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okunabilirliğini basitleştirir.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nesnel ve yoğun bir anlatım sağlar.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kullanımını artırarak hareketi vurgular.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Cümleyi daha gayriresmi ve samimi yapar.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Discourse analysis (Söylem analizi) yapılırken metnin 'yapısı' incelenirken aşağıdakilerden hangisine bakılmaz?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Argümanların mantıksal sıralanışına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noktalama işaretlerinin tasarımına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ana fikrine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Paragraflar arası geçiş ifadelerine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okumada 'Skimming' (Göz gezdirme) stratejisinin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biyografisini araştırmak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bir tarihi veya ismi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genel ana fikrini hızla kavramak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kelime çeviri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Argümantatif bir makalede 'counter-argument' (karşı argüman) bölümünün yeri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 bölümünün sonunda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paragrafında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argümanı çürütmek veya dengelemek için gövde kısmında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makalelerinde 'citation' (alıntılama)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sayısını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arkadaş çevresini tanıtmak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hırsızlığını (intihal) önlemek ve güvenilirliği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daha süslü göstermek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Karmaşık akademik bir konferans dinlenirken 'not alma' stratejisi olarak en etkilisi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konuşmacının ses tonuna odaklanmak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not almayıp sadece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 kavramları ve bağlantıları şematize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her kelimesini 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 bir sunumda 'body language' (beden dili) kullanımı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Dinleyicilerle göz temasından kaçınılmalıdır.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Mesajı destekleyecek doğal ve güven verici hareketler tercih edilmelidir.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eller cepte konuşulmalıdır.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boyunca sabit bir şekilde durulmalıdır.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İngilizcesi (English for Law) bağlamında 'plaintiff'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terms best describes the practice of using natural resources in a way that they are not completely used up or destroyed?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Depletion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Sustainability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Industrialization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Consumption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primary goal of the 'Carbon Footprint' concept?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promote plastic production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increase fossil fuel usage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measure greenhouse gas emissions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ignore climate change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adjective describes a process that can continue without damaging the environment?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Harmful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Renewable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Expendable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does 'biodiversity' refer to?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study of rocks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variety of life in the world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process of urbanization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increase in population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these is a synonym for 'mitigation' regarding climate change?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Negligence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Acceleration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Exacerbation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Reduction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main concern regarding 'deforestation'?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Improvement of soil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Increased oxygen levels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Urban expansion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Loss of habitat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term relates to the warming of the Earth's atmosphere?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Glaciation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Cooling cycle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Greenhouse effect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Ozone creation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does 'renewable energy' typically exclude?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 power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Geothermal heat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Solar power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Coal 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action is considered 'environmentally friendly'?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single-use plastics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Recycling materials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Increasing electricity waste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Discarding waste in rivers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meant by 'global warming'?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stability of weather patterns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decrease in sea levels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cooling of the poles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rising average temperature of Earth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