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fonksiyonel gruplardan hangisi bir ester molekülünde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-COO-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-COOH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denge halindeki bir sisteme dışarıdan bir etki yapıldığında, sistem bu etkiyi azaltacak yönde tepki verir. Bu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Avogadro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Chatelier İlkesi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Kurşunlu akümülatörlerde deşarj sırasında anot ve katot üzerinde oluşan temel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Kurşun(IV) 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Kurşun(II) sülfat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Sülfürik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kurşun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Aspirin sentezinde salisilik asit ile tepkimeye girerek asetil salisilik asidi oluşturan kimyasal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 alkol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Asetik anhidrit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bikarbonat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kimyasında kullanılan koruyucu maddelerin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Gıdanın kıvamını koyulaştırmak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Gıdanın tadını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Gıdaya renk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Mikrobiyal bozulmayı engellemek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Kozmetik ürünlerde nem tutucu (humektan) olarak en yaygın kullanılan bileşik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Gliserin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klorür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arıtma süreçlerinde suda bulunan sertliği gidermek için kullanılan en yaygın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karbon filtrasyonu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İyon değiştirme reçineleri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Organik bileşiklerde fonksiyonel grupların belirlenmesinde, bileşiğin karbonil grubu içerip içermediğini anlamak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Fehling çözeltisi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Baeyer ayıracı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metali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Bromlu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polimerlerden hangisi, monomerlerinin polimerleşmesi sırasında küçük bir molekülün (genellikle su) açığa çıktığı kondenzasyon polimerizasyonu ile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Polietilen tereftalat (PET)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Biyokimyasal süreçlerde temel enerji kaynağı olan glikozun, sitoplazmada pirüvata dönüştüğü metabolik yol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Glikoliz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Krebs döngüsü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oksidasyonu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Oksidatif fosforilasyon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lipid metabolizması sırasında yağ asitlerinin parçalanarak Asetil-CoA oluşumunu sağlayan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Transaminasyon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taşıma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Glikoneojenez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Beta oksidasyonu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Polimerleşme tepkimelerinde monomerlerin birbirine bağlanmasıyla oluşan yapıda, yan ürün olarak su veya küçük molekül çıkışı oluyorsa bu polimerleşme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Kondenzasyon polimerleşmesi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Katılma polimerleşmesi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Radikalik polimerleşme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 polimerleşme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sentezinde, DNA üzerindeki genetik bilginin mRNA'ya aktarılması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asit-baz titrasyonunda dönüm noktasını belirlemek için kullanılan zayıf bir organik asit veya baz olan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çözelti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 çözelti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Moleküllerin elektromanyetik ışımayı soğurma prensibine dayanan ve özellikle fonksiyonel grupların tayininde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Kızılötesi (IR) spektroskopisi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kromatografisi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Titrimetri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spektrometrisi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 tepkimenin hızını belirleyen en yavaş basamağa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 basamağı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mekanizması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Aktifleşmiş kompleks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basamağı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denge anında ileri tepkime hızı ile geri tepkime hızı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tepkime hızı daha büyüktür.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tepkime hızı sıfırdır.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İleri tepkime hızı geri tepkime hızına eşittir.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Tepkimeler durmuştur.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Lityum iyon pillerin çalışma prensibiyle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Elektrotlarında sadece su kullanılır.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enerji doğrudan ısıya dönüşür.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kullanımlıktırlar.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Şarj edilebilirler.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Aspirin sentezinde salisilik asidin hangi maddeyle tepkimeye girmesi sonucu asetilsalisilik asit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Etanol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Formik asit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Asetik anhidrit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kimyasında, gıdaların bozulmasını önlemek veya raf ömrünü uzatmak için eklenen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Tatlandırıcı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Emülgatör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Koruyucu (preservatif)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Kıvam artırıcı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Kozmetik ürünlerde pH dengesini sağlamak veya cildin nemini tutmak amacıyla kullanılan maddelerle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Emülgatörler yağ ve suyun karışmasını sağlar.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Gliserin nemlendirici olarak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Parabenler koruyucu olarak tercih edilir.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Kozmetikler tamamen kimyasal içermeyen doğal ürünlerdir.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kimyasında suyun sertliğini gidermek veya ağır metalleri uzaklaştırmak için yapılan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Sublimasyon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Distilasyon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Koagülasyon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enerji üretiminde merkezi bir rol oynayan Krebs döngüsü, ökaryotik hücrelerde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Endoplazmik retikulum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Mitokondri matrisi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 kariyer alanları incelendiğinde, ilaç geliştirme süreçlerinde moleküler tasarım yapan uzmanlara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 teknikeri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Tıbbi kimyager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Jeokimyager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Metalürji mühendisi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bir karboksilik asit türevi olan ester sınıfına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CH3CH2OH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CH3COCH3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CH3COOCH3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Alkollerin yükseltgenmesi sonucu oluşan ilk kararlı ürün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Polietilen (PE) polimeri hangi monomerin polimerleşmesi sonucu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Bütadien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Vinil klorür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polimerin esnekliğini artırmak için eklenen katkı maddesidir?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Stabilizatör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Antioksidan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Plastikleştirici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Fenol bileşiği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karakterlidir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çözünmez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Zayıf asit özelliği gösterir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 sınıfındadır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kondenzasyon polimeridir?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Naylon-6,6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Alkil halojenürlerin bazik ortamda su ile tepkimesinden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polimerin endüstriyel kullanım alanlarından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Ambalaj malzemeleri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Metal alaşım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 kaplamaları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 lifleri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R-CHO genel formülüne sahip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Glikoliz evresi sonucunda bir glikoz molekülünden elde edilen net ATP ve NADH miktarı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ATP, 4 NADH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ATP, 2 NADH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ATP, 1 NADH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ATP, 2 NADH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Teflon (PTFE) polimerinin monomeri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Tetrafloroeten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Akrilik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Vinil klorür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Lipid metabolizması kapsamında yağ asitlerinin parçalanarak Asetil-CoA oluşturduğu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Glikoneojenez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Transaminasyon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Beta oksidasyon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Pentoz fosfat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 mRNA üzerindeki kodonların okunarak uygun amino asitlerin dizilmesi süreci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aygıtı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Titrimetrik analiz yönteminde, analiz edilen çözeltinin derişimini belirlemek için kullanılan, derişimi tam olarak bilinen çözeltiye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Eşdeğerlik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Standart çözelti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 çözelti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Moleküllerin IR (Kızılötesi) spektroskopisi ile analiz edilmesinin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Çözünürlük oranını ölçmek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geçişleri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kütlesini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Fonksiyonel grupları tanımlamak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tepkimenin hız sabitini (k) sıcaklık dışında değiştiren temel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Kaptaki hacim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