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fonksiyonel gruplardan hangisi bir ester molekülünde bulunur?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-COO-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-OH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-COOH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-CHO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halindeki bir sisteme dışarıdan bir etki yapıldığında, sistem bu etkiyi azaltacak yönde tepki verir. Bu ilke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Hess Yasası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Avogadro Yasası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 Chatelier İlkesi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Henry Yasası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Kurşunlu akümülatörlerde deşarj sırasında anot ve katot üzerinde oluşan temel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Kurşun(IV) oksit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Kurşun(II) sülfat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Sülfürik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 kurşun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 sentezinde salisilik asit ile tepkimeye girerek asetil salisilik asidi oluşturan kimyasal madde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Etil alkol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Asetik anhidrit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bikarbonat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kimyasında kullanılan koruyucu maddelerin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Gıdanın kıvamını koyulaştırmak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Gıdanın tadını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Gıdaya renk vermek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Mikrobiyal bozulmayı engellemek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Kozmetik ürünlerde nem tutucu (humektan) olarak en yaygın kullanılan bileşik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Benzen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Gliserin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Su arıtma süreçlerinde suda bulunan sertliği gidermek için kullanılan en yaygın yöntem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 karbon filtrasyonu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Ozonlama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Klorlama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 değiştirme reçineleri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Organik bileşiklerde fonksiyonel grupların belirlenmesinde, bileşiğin karbonil grubu içerip içermediğini anlamak için hangisi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Fehling çözeltisi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Baeyer ayıracı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Sodyum metali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Bromlu su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polimerlerden hangisi, monomerlerinin polimerleşmesi sırasında küçük bir molekülün (genellikle su) açığa çıktığı kondenzasyon polimerizasyonu ile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 tereftalat (PET)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Biyokimyasal süreçlerde temel enerji kaynağı olan glikozun, sitoplazmada pirüvata dönüştüğü metabolik yol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Glikoliz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oksidasyonu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Oksidatif fosforilasyon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lipid metabolizması sırasında yağ asitlerinin parçalanarak Asetil-CoA oluşumunu sağlayan süreç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Transaminasyon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 taşıma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Glikoneojenez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oksidasyonu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Polimerleşme tepkimelerinde monomerlerin birbirine bağlanmasıyla oluşan yapıda, yan ürün olarak su veya küçük molekül çıkışı oluyorsa bu polimerleşme türü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Kondenzasyon polimerleşmesi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Katılma polimerleşmesi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Radikalik polimerleşme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İyonik polimerleşme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sentezinde, DNA üzerindeki genetik bilginin mRNA'ya aktarılması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Transkripsiyon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Replikasyon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asit-baz titrasyonunda dönüm noktasını belirlemek için kullanılan zayıf bir organik asit veya baz olan maddeye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Analit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elektromanyetik ışımayı soğurma prensibine dayanan ve özellikle fonksiyonel grupların tayininde kullanılan yöntem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Kızılötesi (IR) spektroskopisi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 kromatografisi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Titrimetri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Kütle spektrometrisi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kimyasal tepkimenin hızını belirleyen en yavaş basamağa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 basamağı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 mekanizması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Aktifleşmiş kompleks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 basamağı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Kimyasal denge anında ileri tepkime hızı ile geri tepkime hızı arasındaki ilişki nasıldır?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 tepkime hızı daha büyüktür.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tepkime hızı sıfırdır.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tepkime hızı geri tepkime hızına eşittir.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Tepkimeler durmuştur.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Lityum iyon pillerin çalışma prensibiyle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Elektrotlarında sadece su kullanılır.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Kimyasal enerji doğrudan ısıya dönüşür.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kullanımlıktırlar.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Şarj edilebilirler.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Aspirin sentezinde salisilik asidin hangi maddeyle tepkimeye girmesi sonucu asetilsalisilik asit elde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Etanol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Formik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Asetik anhidrit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Metanol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Gıda kimyasında, gıdaların bozulmasını önlemek veya raf ömrünü uzatmak için eklenen maddelere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Tatlandırıcı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Emülgatör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Koruyucu (preservatif)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Kıvam artırıcı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Kozmetik ürünlerde pH dengesini sağlamak veya cildin nemini tutmak amacıyla kullanılan maddelerle ilgili aşağıdakilerden hangisi yanlıştır?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Emülgatörler yağ ve suyun karışmasını sağlar.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Gliserin nemlendirici olarak kullanılır.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Parabenler koruyucu olarak tercih edilir.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Kozmetikler tamamen kimyasal içermeyen doğal ürünlerdir.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Çevre kimyasında suyun sertliğini gidermek veya ağır metalleri uzaklaştırmak için yapılan işleme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Sublimasyon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Distilasyon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Koagülasyon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Elektroliz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enerji üretiminde merkezi bir rol oynayan Krebs döngüsü, ökaryotik hücrelerde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Endoplazmik retikulum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Sitoplazma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 matrisi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Kimya kariyer alanları incelendiğinde, ilaç geliştirme süreçlerinde moleküler tasarım yapan uzmanlara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Gıda teknikeri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Tıbbi kimyager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Jeokimyager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Metalürji mühendisi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bileşiklerden hangisi bir karboksilik asit türevi olan ester sınıfına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CH3CH2OH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CH3COCH3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CH3CHO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CH3COOCH3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Alkollerin yükseltgenmesi sonucu oluşan ilk kararlı ürün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Polietilen (PE) polimeri hangi monomerin polimerleşmesi sonucu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Bütadien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Propen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polimerin esnekliğini artırmak için eklenen katkı maddesidir?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Stabilizatör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Antioksidan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Plastikleştirici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Fenol bileşiği ile ilgili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Nötr karakterlidir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Suda çözünmez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Zayıf asit özelliği gösterir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 sınıfındadır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kondenzasyon polimeridir?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Polistiren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Polipropilen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Naylon-6,6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Polietilen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Alkil halojenürlerin bazik ortamda su ile tepkimesinden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polimerin endüstriyel kullanım alanlarından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Ambalaj malzemeleri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Metal alaşım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 kaplamaları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Tekstil lifleri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R-CHO genel formülüne sahip bileşik sınıfı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Aldehit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Keton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Glikoliz evresi sonucunda bir glikoz molekülünden elde edilen net ATP ve NADH miktarı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ATP, 4 NADH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 ATP, 2 NADH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 ATP, 1 NADH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 ATP, 2 NADH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Teflon (PTFE) polimerinin monomeri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Stiren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Tetrafloroeten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Akrilik asit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Vinil klorür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Lipid metabolizması kapsamında yağ asitlerinin parçalanarak Asetil-CoA oluşturduğu sürece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Glikoneojenez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Transaminasyon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Beta oksidasyon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Pentoz fosfat yolu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Protein sentezinde mRNA üzerindeki kodonların okunarak uygun amino asitlerin dizilmesi süreci nerede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 aygıtı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Lizozom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Titrimetrik analiz yönteminde, analiz edilen çözeltinin derişimini belirlemek için kullanılan, derişimi tam olarak bilinen çözeltiye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Eşdeğerlik noktası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İndikatör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Standart çözelti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Tampon çözelti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Moleküllerin IR (Kızılötesi) spektroskopisi ile analiz edilmesinin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Çözünürlük oranını ölçmek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Elektronik geçişleri incelemek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Molekülün kütlesini belirlemek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Fonksiyonel grupları tanımlamak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tepkimenin hız sabitini (k) sıcaklık dışında değiştiren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Kaptaki hacim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Basınç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Derisim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Katalizör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