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olayı hücrenin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sonucunda hangi molekül açığa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asidi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Metabolizmada ATP'nin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 taşı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transferi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Enzimleri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sonucunda 1 mol glikozdan net kaç mol ATP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hücrenin hangi organelinde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anabolik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sırasında glikoz hangi moleküle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Pirüvat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 CoA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ATP molekülü yapısında hangi bağı bulundurur?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enerjili fosfat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metabolizmanın hızını etkileyen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döngüsüne giren temel molekül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Gliserol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 CoA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Katabolizma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enerji verici bir biyomoleküldür?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Glikolizde indirgenen koenzim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Mitokondride üretilen ATP'nin temel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Oksidatif fosforilasyon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Glikojenoliz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Fermentasyon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hangi isimle de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Sitrik asit döngüsü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Calvin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fonksiyonel gruplardan hangisi bir ester molekülünde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Polimerleşme tepkimelerinde monomerlerin birbirine bağlanmasıyla oluşan yapıda, yan ürün olarak su veya küçük molekül çıkışı oluyorsa bu polimerleşme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Kondenzasyon polimerleşmesi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 polimerleşmesi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polimerleşme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polimerleşme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enerji üretiminde merkezi bir rol oynayan Krebs döngüsü, ökaryotik hücrelerde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 matrisi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evresi sonucunda bir glikoz molekülünden elde edilen net ATP ve NADH miktarı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ATP, 4 NADH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ATP, 2 NADH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ATP, 1 NADH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ATP, 2 NADH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Lipid metabolizması kapsamında yağ asitlerinin parçalanarak Asetil-CoA oluşturduğu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Glikoneojenez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Transaminasyon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oksidasyon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Pentoz fosfat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 mRNA üzerindeki kodonların okunarak uygun amino asitlerin dizilmesi süreci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aygıtı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Titrimetrik analiz yönteminde, analiz edilen çözeltinin derişimini belirlemek için kullanılan, derişimi tam olarak bilinen çözeltiye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Eşdeğerlik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IR (Kızılötesi) spektroskopisi ile analiz edilmesinin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Çözünürlük oranını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geçişleri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kütlesini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Fonksiyonel grupları tanımlamak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hız sabitini (k) sıcaklık dışında değiştiren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Kaptaki 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denge halindeki bir sisteme dışarıdan bir etki yapıldığında, sistem bu etkiyi azaltacak yönde tepki verir. Bu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Chatelier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Kurşunlu akümülatörlerde deşarj sırasında anot ve katot üzerinde oluşan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Kurşun(IV) 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Kurşun(II) sülfat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Sülfürik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kurşun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Aspirin sentezinde salisilik asit ile tepkimeye girerek asetil salisilik asidi oluşturan kimyasal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Asetik anhidrit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bikarbonat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kimyasında kullanılan koruyucu maddelerin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Gıdanın kıvamını koyulaştırmak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Gıdanın tadını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Gıdaya renk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Mikrobiyal bozulmayı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Kozmetik ürünlerde nem tutucu (humektan) olarak en yaygın kullanılan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Gliserin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klorür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arıtma süreçlerinde suda bulunan sertliği gidermek için kullanılan en yaygın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karbon filtrasyonu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 değiştirme reçineleri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Organik bileşiklerde fonksiyonel grupların belirlenmesinde, bileşiğin karbonil grubu içerip içermediğini anlamak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Fehling çözeltisi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Baeyer ayıracı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metali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Bromlu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polimerlerden hangisi, monomerlerinin polimerleşmesi sırasında küçük bir molekülün (genellikle su) açığa çıktığı kondenzasyon polimerizasyonu ile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Polipropilen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Polistiren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Polietilen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Polietilen tereftalat (PET)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Biyokimyasal süreçlerde temel enerji kaynağı olan glikozun, sitoplazmada pirüvata dönüştüğü metabolik yol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oksidasyonu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Oksidatif fosforilasyon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lipid metabolizması sırasında yağ asitlerinin parçalanarak Asetil-CoA oluşumunu sağlayan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Transaminasyon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taşıma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Glikoneojenez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oksidasyonu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sentezinde, DNA üzerindeki genetik bilginin mRNA'ya aktarılması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asit-baz titrasyonunda dönüm noktasını belirlemek için kullanılan zayıf bir organik asit veya baz olan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elektromanyetik ışımayı soğurma prensibine dayanan ve özellikle fonksiyonel grupların tayininde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Kızılötesi (IR) spektroskopisi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kromatografisi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Titrimetri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spektrometrisi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tepkimenin hızını belirleyen en yavaş basamağa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mekanizması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Aktifleşmiş kompleks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denge anında ileri tepkime hızı ile geri tepkime hızı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tepkime hızı daha büyüktür.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tepkime hızı sıfırdır.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tepkime hızı geri tepkime hızına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Tepkimeler durmuştur.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Lityum iyon pillerin çalışma prensibiyle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Elektrotlarında sadece su kullanılır.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enerji doğrudan ısıya dönüşür.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kullanımlıktırlar.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Şarj edilebilirler.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