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Glikoliz olayı hücrenin hangi kısmında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Sitoplazma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Krebs döngüsü sonucunda hangi molekül açığa çıkar?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 asidi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Metabolizmada ATP'nin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 taşı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sentezi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 transferi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Enzimleri durdurmak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Glikoliz sonucunda 1 mol glikozdan net kaç mol ATP üretilir?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Krebs döngüsü hücrenin hangi organelinde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Lizozom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anabolik bir olaydır?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Sindirim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Fotosentez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Glikoliz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Solunum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Glikoliz sırasında glikoz hangi moleküle dönüşür?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Pirüvat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Asetil CoA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ATP molekülü yapısında hangi bağı bulundurur?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Yüksek enerjili fosfat bağı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Metalik bağ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 bağı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metabolizmanın hızını etkileyen faktörlerden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türü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Enzimler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Krebs döngüsüne giren temel molekül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Gliserol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Amino asit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Asetil CoA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Katabolizma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Yıkım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enerji verici bir biyomoleküldür?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Glikolizde indirgenen koenzim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NAD+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Mitokondride üretilen ATP'nin temel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Glikoliz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Oksidatif fosforilasyon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Glikojenoliz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Fermentasyon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Krebs döngüsü hangi isimle de 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Sitrik asit döngüsü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Glikoliz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Calvin döngüsü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 döngüsü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fonksiyonel gruplardan hangisi bir ester molekülünde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-COO-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-OH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-COOH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-CHO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Polimerleşme tepkimelerinde monomerlerin birbirine bağlanmasıyla oluşan yapıda, yan ürün olarak su veya küçük molekül çıkışı oluyorsa bu polimerleşme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Kondenzasyon polimerleşmesi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Katılma polimerleşmesi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Radikalik polimerleşme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İyonik polimerleşme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Hücrede enerji üretiminde merkezi bir rol oynayan Krebs döngüsü, ökaryotik hücrelerde nerede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Endoplazmik retikulum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Sitoplazma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Mitokondri matrisi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Glikoliz evresi sonucunda bir glikoz molekülünden elde edilen net ATP ve NADH miktarı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ATP, 4 NADH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 ATP, 2 NADH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ATP, 1 NADH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ATP, 2 NADH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Lipid metabolizması kapsamında yağ asitlerinin parçalanarak Asetil-CoA oluşturduğu sürece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Glikoneojenez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Transaminasyon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Beta oksidasyon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Pentoz fosfat yolu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Protein sentezinde mRNA üzerindeki kodonların okunarak uygun amino asitlerin dizilmesi süreci nerede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 aygıtı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Lizozom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Titrimetrik analiz yönteminde, analiz edilen çözeltinin derişimini belirlemek için kullanılan, derişimi tam olarak bilinen çözeltiye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Eşdeğerlik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İndikatör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Standart çözelti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Tampon çözelti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Moleküllerin IR (Kızılötesi) spektroskopisi ile analiz edilmesinin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Çözünürlük oranını ölçmek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Elektronik geçişleri incelemek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Molekülün kütlesini belirlemek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Fonksiyonel grupları tanımlamak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tepkimenin hız sabitini (k) sıcaklık dışında değiştiren temel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Kaptaki hacim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Derisim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Katalizör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Kimyasal denge halindeki bir sisteme dışarıdan bir etki yapıldığında, sistem bu etkiyi azaltacak yönde tepki verir. Bu ilke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Hess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Avogadro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 Chatelier İlkesi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Kurşunlu akümülatörlerde deşarj sırasında anot ve katot üzerinde oluşan temel madde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Kurşun(IV) 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Kurşun(II) sülfat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Sülfürik asit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kurşun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Aspirin sentezinde salisilik asit ile tepkimeye girerek asetil salisilik asidi oluşturan kimyasal madde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Etil alkol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Asetik anhidrit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 bikarbonat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Gıda kimyasında kullanılan koruyucu maddelerin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Gıdanın kıvamını koyulaştırmak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Gıdanın tadını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Gıdaya renk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Mikrobiyal bozulmayı engellemek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Kozmetik ürünlerde nem tutucu (humektan) olarak en yaygın kullanılan bileşik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Gliserin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 klorür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arıtma süreçlerinde suda bulunan sertliği gidermek için kullanılan en yaygın yöntem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karbon filtrasyonu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Ozonlama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İyon değiştirme reçineleri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Organik bileşiklerde fonksiyonel grupların belirlenmesinde, bileşiğin karbonil grubu içerip içermediğini anlamak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Fehling çözeltisi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Baeyer ayıracı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 metali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Bromlu 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polimerlerden hangisi, monomerlerinin polimerleşmesi sırasında küçük bir molekülün (genellikle su) açığa çıktığı kondenzasyon polimerizasyonu ile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Polipropilen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Polistiren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Polietilen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Polietilen tereftalat (PET)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Biyokimyasal süreçlerde temel enerji kaynağı olan glikozun, sitoplazmada pirüvata dönüştüğü metabolik yol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Glikoliz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Krebs döngüsü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Beta oksidasyonu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Oksidatif fosforilasyon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Hücrede lipid metabolizması sırasında yağ asitlerinin parçalanarak Asetil-CoA oluşumunu sağlayan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Transaminasyon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taşıma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Glikoneojenez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Beta oksidasyonu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Protein sentezinde, DNA üzerindeki genetik bilginin mRNA'ya aktarılması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Transkripsiyon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Replikasyon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asit-baz titrasyonunda dönüm noktasını belirlemek için kullanılan zayıf bir organik asit veya baz olan maddeye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Standart çözelti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İndikatör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Tampon çözelti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Moleküllerin elektromanyetik ışımayı soğurma prensibine dayanan ve özellikle fonksiyonel grupların tayininde kullanılan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Kızılötesi (IR) spektroskopisi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kromatografisi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Titrimetri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spektrometrisi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kimyasal tepkimenin hızını belirleyen en yavaş basamağa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 basamağı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mekanizması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Aktifleşmiş kompleks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basamağı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Kimyasal denge anında ileri tepkime hızı ile geri tepkime hızı arasındaki ilişki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tepkime hızı daha büyüktür.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 tepkime hızı sıfırdır.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İleri tepkime hızı geri tepkime hızına eşittir.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Tepkimeler durmuştur.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Lityum iyon pillerin çalışma prensibiyle ilgili aşağıdaki ifadelerden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Elektrotlarında sadece su kullanılır.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Kimyasal enerji doğrudan ısıya dönüşür.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kullanımlıktırlar.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Şarj edilebilirler.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