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en fazla yağış alan 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Rize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Muğla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Artvin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Trabzon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Ege Bölgesi'nde yer alan ve 'Efes Antik Kenti'ne ev sahipliği yapan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Aydın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Manisa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Muğla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yüz ölçümü bakımından en büyük ili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Sivas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Akdeniz Bölgesi'nde yer alan ve seracılık faaliyetlerinin en yoğun olduğu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Doğu Anadolu Bölgesi'nde yer alan ve Türkiye'nin en yüksek dağı olan Ağrı Dağı'na ev sahipliği yapan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Iğdır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Marmara Bölgesi'nde yer alan ve sanayi faaliyetlerinin en yoğun olduğu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Kocaeli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 Anadolu Bölgesi'nde yer alan ve peri bacaları ile ünlü turistik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Kırşehir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Kayseri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Nevşehir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Niğde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Güneydoğu Anadolu Bölgesi'nde yer alan ve 'Balıklıgöl' ile meşhur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Şanlıurfa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Diyarbakır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Mardin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Gaziantep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Karadeniz Bölgesi'nde yer alan ve fındık üretiminde dünya lideri olan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Ordu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Giresun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Trabzon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Ege Bölgesi'nde yer alan ve 'Pamukkale Travertenleri'ne ev sahipliği yapan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Aydın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Manisa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en doğusunda yer alan ve sınır komşumuz Ermenistan ile geçişi sağlayan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Hakkari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Iğdır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Akdeniz Bölgesi'nde yer alan ve 'Çukurova'nın verimli topraklarına sahip olan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Mersin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basamaklı en küçük tam sayı ile üç basamaklı en büyük negatif tam sayının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-90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-89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 ve y birer tam sayı olmak üzere, 3x + 2y = 15 olduğuna göre, x'in alabileceği en büyük değer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(3! + 2!) / 4!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sayının 3 katının 5 eksiği, aynı sayının 2 katının 10 fazlasına eşittir. Bu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√72 + √18 - √50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2√2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4√2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5√2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3√2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 &lt; 0 &lt; b olmak üzere, |a - b| + |a| ifadesinin eşiti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2a - 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 - 2a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malın etiket fiyatı üzerinden %20 indirim yapıldığında satış fiyatı 160 TL olmaktadır. Bu malın indirimden önceki fiyatı kaç TL'dir?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Ardışık üç tek sayının toplamı 69 ise, bu sayıların en küçüğü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0,04 / 0,002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sınıftaki öğrencilerin 3/5'i kızdır. Erkek öğrencilerin sayısı 12 olduğuna göre, sınıf mevcudu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x² - 5x + 6 = 0 denkleminin çözüm kümesi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{2, 3}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{1, 6}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{-2, -3}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{1, 5}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Hızı saatte 80 km olan bir araç, 4 saatte kaç km yol gider?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280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yazım yanlışı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kimse onun bu kararını desteklemedi.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O, bu konuda pek çok şey biliyor.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ki toplantıya mutlaka katılmalısın.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şeyin bir zamanı olduğunu biliyordu.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yüklem, türü bakımından diğerlerinden farklıdır?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Bahçedeki ağaçlar bu yıl çok meyve verdi.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Kitaplarını masanın üzerine bıraktı.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sonuçları nihayet bugün açıklandı.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O, sınıfın en çalışkan öğrencisiydi.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bir anlatım bozukluğu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ilacı günde iki kez ve tok karnına içmelisiniz.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 akşamki konsere ben de katıldım.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 olan güvenim ve sevgim hiç azalmadı.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konuda herkes kendi fikrini söylemelidir.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altı çizili sözcükte ünsüz benzeşmesi (sertleşmesi)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Yolun sonuna geldiğimizi fark ettim.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Akşam yemeğinde balık yedik.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Çiçekler güneşin etkisiyle açtı.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Kitapçıdan yeni bir roman satın aldım.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'ki' eki yanlış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Evdeki hesap çarşıya uymazmış.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Biliyorum ki o bunu yapmazdı.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Öyle bir an geldi ki herkes sustu.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Sanki de her şeyi o biliyordu.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virgül (,) yanlış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Fırtına dindi, gökyüzü tekrar açıldı.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Kitaplar, insanın en iyi dostudur.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Genç, adama doğru hızla ilerledi.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Yarın, Ankara'ya gitmek üzere yola çıkacağız.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altı çizili sözcük türemiş yapılıdır?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Çocuklar bahçede top oynuyor.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hava oldukça soğuk.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Gözlüklerini masanın üzerinde unuttu.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Yolculuk sırasında çok yorulmuştu.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birleşik fiil yanlış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sözleri duyunca terketti bizi.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yaptığını fark etti.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Sınavı kazanmak için çok çalıştı.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Onunla dün akşam telefonla konuştuk.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özne-yüklem uyumsuzluğu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Kuşlar cıvıltılarıyla güne başladı.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 raflarda düzenli duruyorlar.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Ağaçlar rüzgarda hafifçe sallanıyor.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 bu duruma çok şaşırdı.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isim-fiil (mastar)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 misafirleri kapıda karşıladı.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Okuduğu kitapları arkadaşlarına verdi.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 adımlarla yanıma geldi.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Yürümek, en sağlıklı egzersizdir.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ek eylem (ek fiil)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Sınavdan yüksek not almayı hedefliyordu.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Kitabın sayfalarını tek tek çevirdi.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sabah erkenden yola çıkacağız.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Çocuklar parkta neşeyle oynuyor.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soru anlamı zamirle sağlanmıştır?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Sınavda hangi soruları çözemedin?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çalışırken neden uyudun?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kitabı sana kim verdi?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Buraya ne zaman geleceksin?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