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∫ 2x dx integralinin sonucu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2x² + 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x² + 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 + 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x²/2 + 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∫₀¹ 4x³ dx integralinin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 = x² eğrisi, x=0 ve x=3 doğruları arasında kalan alan kaç birimkaredir?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∫ sin(x) dx integralinin sonucu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sin(x) + 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-sin(x) + 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cos(x) + 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-cos(x) + 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i² ifadesinin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 = 3 + 4i karmaşık sayısının eşleniği (z̄)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-3 + 4i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-3 - 4i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3 - 4i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+ 4i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 üzeri 5 (i⁵) ifadesinin eşiti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 = 5 - 12i karmaşık sayısının modülü (mutlak değeri)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(1 + i) + (2 - 3i) işleminin sonucu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-1 - 2i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+ 2i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3 - 2i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1 - 4i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 üzeri 4 (i⁴) ifadesinin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 = 2 + 2i karmaşık sayısının kutupsal formunda açısı (argümanı) kaç derecedir?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90°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45°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60°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30°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∫₀¹ 3x² dx belirli integralinin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(1 + i) * (1 - i) işleminin sonucu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x² + 9 = 0 denkleminin karmaşık sayılar kümesindeki çözüm kümesi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{3, -3}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{i, -i}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{9i, -9i}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{3i, -3i}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Karmaşık sayılar düzleminde reel eksen hangi ekseni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ekseni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 ekseni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orijin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 ekseni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i¹⁰ ifadesinin değeri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 = a + bi karmaşık sayısında 'b' kısmı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Sanal kısım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Reel kısım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Argüman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Modül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log2(8)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3^x fonksiyonunun tersi olan f⁻¹(x)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logx(3)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x^3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3^x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log3(x)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log5(x) = 2 ise x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log(100) + log(10)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log2(x) + log2(4) = 5 ise x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4x³ fonksiyonunun belirsiz integrali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x⁴ + 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12x² + 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4x⁴ + 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x³ + 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ln(e^2) ifadesinin eşiti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log3(1) ifadesinin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tanımsız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log2(16) - log2(2)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2^(x+1) = 8 ise x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log(x^2) = 4 denklemini sağlayan x değeri aşağıdakilerden hangisi olabilir?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log5(25^x) ifadesinin eşiti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x^2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log2(x) = -1 ise x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∫₁² (2x + 1) dx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∫ cos(x) dx integralinin sonucu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tan(x) + 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-cos(x) + 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-sin(x) + 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sin(x) + 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 = x doğrusu, x=0, x=2 doğruları ve x ekseni arasında kalan bölgenin alanı kaç birimkaredir?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∫₀² (x+1) dx integralinin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∫ eˣ dx integralinin sonucu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ln(x) + 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eˣ + 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eˣ⁺¹ + 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 eˣ + 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∫₁² 1/x dx integralinin sonucu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e²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ln(1)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ln(2)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