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çıkmasında etkili olan temel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Balkanlar'da Osmanlı Devleti'nin tekrar canlanma çabası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Antlaşması'nın getirdiği ağır yükümlülükler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Avrupa ülkelerine ekonomik ambargo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ülkelerinin Avrupa'ya karşı ortak savunma paktı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çöküş sürecini hızlandıran 'açıklık' ve 'yeniden yapılanma' politikalarının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Leonid Brejnev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Mihail Gorbaçov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Yeltsin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 Kruşçev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 sonrası küreselleşme sürecinde dünya ekonomisinde görülen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ticaretin tamamen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ekonomi sistemine dönüş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Sanayileşmenin sadece Avrupa ile sınırlanması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Sermaye ve bilginin sınırları aşarak serbest dolaşımı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1990'larda Balkanlar'da yaşanan çatışmaların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 ve Katolik kiliselerinin birleşme kararı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bölgeye tekrar müdahale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ülkelerinin NATO'ya girmek istememesi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Yugoslavya'nın dağılması ve etnik milliyetçiliğin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1960 sonrası siyasi tarihte yaşanan 1960 Askeri Müdahalesi'nin temel gerekçesi olarak ne gösterilmiştir?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borçların ödenememesi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NATO'dan ayrılma kararı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ülkelerle savaş çıkması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düzenin ve anayasal işleyişin bozulduğu iddiası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oluşum sürecinde atılan ilk somut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Kömür ve Çelik Topluluğu'nun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Schengen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Maastricht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 para birimine geçilmesi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Baharı'nın ortaya çıkışında etkili olan en önemli toplumsal talep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refah, özgürlük ve demokratikleşme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kuralların anayasal çerçevede daraltılması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askeri müdahale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Birliği'ne anında üyelik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çıkmasında etkili olan temel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parçalanarak paylaşılmak istenmesi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Rusya'da gerçekleşen Bolşevik İhtilali'nin tüm dünyaya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Avrupa'daki tüm kolonileri ele geçirme isteği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Antlaşması'nın ağır şartları ve Almanya'nın yayılmacı politikası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Holokost sürecinde Nazi yönetimi tarafından uygulanan 'Nihai Çözüm' politikasının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Avrupa'daki tüm azınlıkların başka kıtalara göç ettirilmesi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İşgal edilen bölgelerdeki sanayi tesislerinin millileştirilmesi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içindeki tüm siyasi muhaliflerin yargılanması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Yahudi nüfusunun sistemli bir şekilde soykırıma uğratılması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dünya barışını korumak amacıyla kurulan Birleşmiş Milletler'in en yetkili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 Sosyal Konsey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Kurul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ABD ve SSCB arasında doğrudan bir çatışma yaşanmamasının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silahların yarattığı 'dehşet dengesi'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Milletler'in kesin yasakları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devletlerinin iki süper gücü dengelemesi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devletin de ekonomik olarak çöküş yaşaması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Holokost sürecinde Nazi ideolojisinin temel hedefi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 tüm dünyada aynı anda başlatmak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Sistematik bir şekilde Yahudileri ve muhalif grupları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mutlak monarşileri yeniden tesis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kıtasındaki sömürge sistemini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NATO ve Varşova Paktı'nın kurulması temel olarak hangi süreci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iş birliği ile kalkınma hamlelerini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iki kutuplu bir güvenlik sistemine bölünmesini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faaliyetlerinin tamamen sona ermesini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terörizme karşı ortak bir cephe oluşturulmasını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Savaşı'nın sonuçları göz önüne alındığında, bu savaşın en önemli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NATO'ya üyelik sürecinin hızlanması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ve Güney Kore'nin tek bir çatı altında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SSCB'nin tüm Asya kıtasından çekilmesi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Japonya'nın bölgedeki askeri gücünü artırması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 Füze Krizi'nin çözümüyle birlikte taraflar arasında başlayan yumuşama dönemine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Baharı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Asya ve Afrika'da başlayan 'sömürgesizleşme' hareketinin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blokun sömürgeleri işgal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 devletlerin ekonomik olarak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Ulusların kendi kaderini tayin hakkı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gelişmelerin tarımı önemsiz kılması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Petrol Krizi'nin dünyadaki en temel siyasi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üreten ülkelerin siyasi ve ekonomik gücünün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sanayileşmenin terk edilerek tarıma dönülmesi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ticaretin tamamen durma noktasına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Ortadoğu'dan tamamen çekilmesi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çöküşüne zemin hazırlayan 'Glasnost' ve 'Perestroyka' politikalarının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Leonid Brejnev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Mihail Gorbaçov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Yeltsin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 Kruşçev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 sonrası küreselleşme sürecinin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kültürel etkileşimin tamamen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rejimlerin tüm dünyada sona 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Sınırların ve iletişimin ekonomik olarak iç içe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 devletlerin kendi içine kapanarak dış ticareti kesmesi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Balkanlar'da yaşanan çatışmaların temelinde yatan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 ülkelerinin Avrupa Birliği'ne aynı anda girmesi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bölgedeki tüm halkları tek bir devlette birleştirmesi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etnik ve dini farklılıkların çatışmaya dönüşmesi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bölgeyi tamamen işgal etme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1960 sonrası siyasi tarihte yaşanan çok partili hayatın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müdahaleler ve siyasi kutuplaşmaların yaşanması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partinin iktidarda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istikrarın kesintisiz devam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politikanın tamamen terk edilerek içe dönülmesi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oluşum sürecini başlatan ilk adım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Kömür ve Çelik Topluluğu'nun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para birimi Euro'ya geçilmesi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NATO'nun tüm Avrupa'yı kapsaması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Schengen Antlaşması ile sınırların kalkması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dünya barışını korumak amacıyla kurulan Birleşmiş Milletler'in en yetkili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Kurul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Konseyi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Vesayet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araştırmalarında 'tarafsızlık' ve 'belgeye dayalı olma' ilkeleri hangi disiplinin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 metodolojisi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başlamasına doğrudan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Avusturya'nın ilhakı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Almanya'nın Polonya'yı işgali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Südet bölgesinin işgali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İtalya'nın Arnavutluk'u işgali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uyguladığı ve 'yıldırım savaşı' olarak bilinen askeri doktrin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Barbarossa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Unternehmen Seelöwe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Blitzkrieg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Nazilerin Yahudilere karşı sistematik olarak uyguladığı soykırım politikasına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temizlik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Pogrom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Holokost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Apartheid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Mihver Devletleri bloğunda yer alan ana ülkeler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İngiltere, Fransa, 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Japonya, Çin, 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Almanya, SSCB, 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Almanya, İtalya, 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II. Dünya Savaşı'na resmen girmesine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Midway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Pearl Harbor Saldırısı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Lend-Lease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Doğu Cephesi'nde savaşın seyrini değiştiren en önemli muharebe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Stalingrad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Müttefik Devletlerin Avrupa'yı Nazi işgalinden kurtarmak için başlattığı büyük çıkarma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Afrika Harekâtı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Çıkarması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Almanyası'nın Yahudileri ve diğer 'istenmeyen' grupları yok etmek için kurduğu kamplara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Esir kampları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çalışma kampları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Toplama ve imha kampları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Sığınmacı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İtalya'da faşist iktidarın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Benito Mussolini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 Pavelic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Adolf Hitler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Francisco Franco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ABD'nin Sovyet yayılmacılığını çevrelemek için uyguladığı politika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Sıçrama Politikası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Doğuya Açılma Politikası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Yumuşama Politikası (Detente)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Çevreleme Politikası (Containment)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teslim olmasına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Hiroşima ve Nagazaki'ye atom bombası 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Tokyo'nun işgali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Okinawa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 donanmasının tamamen yok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NATO'nun kurulmasına karşılık Sovyetler Birliği'nin oluşturduğu askeri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Savaşı'nın sonuçları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Çin'in Birleşmiş Milletler'den ihraç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Kore'nin tek bir yönetim altında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Japonya'nın Kore üzerindeki egemenliğinin devam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ve Güney Kore'nin 38. paralelde iki ayrı devlet olarak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 Füze Krizi'nin çözüme kavuşmasıyla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Küba'yı işgal etme kararı almıştır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SSCB, Küba'ya tam bağımsızlık statüsü kazandırmıştır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 yönetimi tamamen ABD kontrolüne geçmiştir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ABD, Türkiye'deki Jüpiter füzelerini sökme garantisi vermiştir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Sömürgesizleşme hareketlerinin hız kazanmasında etkili olan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Dünya Savaşı'ndan sonra Avrupa devletlerinin güç kaybetmesi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tüm sömürgeleri askeri olarak işgal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Avrupalı devletlerin kolonileri kendi istekleriyle terk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 ülkelerinin sanayi devrimini tamamlamış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Petrol Krizi'nin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Birliği'nin tüm petrol piyasasını ele geçirmesi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OPEC ülkelerinin İsrail'i destekleyen ülkelere ambargo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Dünyadaki petrol yataklarının tamamen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petrol üretimini tamamen durdurması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