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Mekik, şınav ve durarak uzun atlama gibi testler hangi fiziksel uygunluk bileşenini ölçmek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Fiziksel uygunluk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dayanıklılık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 kalitesi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Jimnastik sporunda vücudun belirli bir pozisyonda sabit kalmasıyla sergilenen denge hareketine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Ritmik geçiş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Akrobatik uçuş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Statik 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sporunda nefes koordinasyonunu geliştirmek için en önemli teknik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Suya hiç girmemek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 vuruşları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 çekişleri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pozisyonu ve doğru zamanda nefes alma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fiziksel aktivitenin kalp ve damar sağlığı üzerindeki en temel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Kalp kasını güçlendirmek ve dolaşımı iyileştirmek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hareketliliğini kısıtlamak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basıncını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 performansını artırmak için antrenman öncesi öğünde en çok hangi besin grubu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Kompleks 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şekerler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yağlar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olarak kabul edilen ve 'Olimpizm' felsefesini başlatan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etiği açısından 'doping' kullanımının en temel olumsuz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içi rekabeti artırması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Müsabaka süresini kısaltması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Sporcunun sağlığını bozması ve sporun adil olma ilkesini zedelemesi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maliyetini düşürmesi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uygunluk testleri sonucunda elde edilen veriler temel olarak neyi ölçmek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zihinsel becerilerini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Bireyin sağlık ve performans düzeyini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içi arkadaşlık ilişkilerini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 alışkanlıklarının geçmişini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sırasında kasların oksijensiz ortamda enerji üretmesine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 antrenmanı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Anaerobik egzersiz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egzersiz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 çalışması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ve germe egzersizlerinin antrenman programındaki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atım hızını düşürmek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kütlesini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kuvveti yükseltmek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 hareketliliğini geliştirmek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kuvvet antrenmanlarında 'aşırı yüklenme' ilkesini en iyi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Performansı artırmak için yükün kademeli olarak artırılması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kapasitesinin üzerinde zorlanması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Antrenmanın sürekli aynı şiddetle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kaldırmaya odaklanılması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sırasında kasların oksijenli ortamda enerji üretme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Aerobik egzersiz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İzometrik kasılma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Anaerobik egzersiz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Eksantrik yükleme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sprint (kısa mesafe) koşularında en önemli teknik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dayanıklılık ve enerji tasarrufu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Ritimli ve sabit tempo kontrolü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süreli dayanıklılık kapasitesi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Patlayıcı güç ve reaksiyon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atlamada 'konma' anında sakatlığı önlemek için vücut ağırlığı nasıl aktarılmalıdır?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Topuklar üzerine sert bir şekilde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Dizler bükülerek ağırlık öne 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 kilitli bir pozisyonda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üstü düşüşle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bir takımın rakip sahada topu geri kazanmak için uyguladığı yoğun baskı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Ofsayt taktiği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Pres oyunu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oyun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Zon savunması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hücum patikası (hücum seti) oluşturulurken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Maçın süresini kısaltmak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istatistikleri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sürekli kendi yarı sahasında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Savunmayı hataya zorlayarak boş şut imkanı yaratmak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servis atarken topun falso almasını ve yön değiştirmesini sağlayan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Alttan servis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Yüzen (float) servis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 servis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Plase servis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Jimnastik sporunda temel alınan 'estetik ve kontrol'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Yarışmanın en kısa sürede bitirilmesi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Hareketlerin akıcı ve doğru formda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Rakiplerle fiziksel temas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sporunda 'hidrodinamik' verimliliği artırmak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kıyafetler giyilmesi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 olabildiğince hızlı ve düzensiz hareket ettirmek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su direncini azaltacak pozisyonda tutulması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 sürekli suyun dışında tutulması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ve beslenme ilişkisi düşünüldüğünde, yüksek yoğunluklu antrenman öncesi temel enerji kaynağı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temelinde yatan 'Olimpizm' felsefesi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 arası rekabetin en üst seviyeye taşınmasını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Spora katılımın sadece madalya için olmasını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Spor, eğitim ve kültürün birleşerek barışa hizmet etmesini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profesyonel sporcuların kazanmasını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etiği açısından 'doping' kullanımının en büyük sakıncası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çok hızlı kilo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maliyetlerini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Oyunun adaletini bozması ve sağlığa zarar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takımın başarısını düşürmesi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Statik germe egzersizleri hangi amaçla antrenman sonlarında daha çok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şoklamak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Nabzı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 maksimuma çıkarmak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 esnekliğini artırmak ve toparlanmayı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egzersizin psikolojik faydaları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her zaman kazanma hırsına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ilişkilerin tamamen kesilmesi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Stres düzeyinin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ihtiyacının tamamen ortadan kalkması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antrenmanlarında 'aşırı yüklenme ilkesi'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Antrenmanı her gün yapmayı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kapasitesinin üzerinde zorlanmasını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Antrenman şiddetinin kademeli olarak artırılmasını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Sprint koşularında (100 metre gibi) temel tekniklerden hangisi performansı doğrudan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ayakkabısının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Adım sıklığı ve uzunluğu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Kolların tamamen serbest bırakılması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Rüzgarın yönü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atlamada 'konma' evresinde sakatlık riskini azaltmak için vücut ağırlığı nereye verilmelidir?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Topuklara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uçlarına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Öne doğru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bir takımın rakip sahada topu kaptırdığı anda baskı yapmasına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Kontrol pas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savunması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Ofsayt taktiği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hücum oyuncusunun, topu süren arkadaşına perdeleme yaparak savunma oyuncusunu engellemesine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Turnike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Pick and roll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 break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Zone defense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topun fileye yakın olduğu durumlarda, topu parmak uçlarıyla havaya kaldırarak smaçöre hazırlama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Pasör 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