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sayfalarının yapısını oluşturmak için kullanılan standart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öğenin dış boşluğunu ayarlamak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spacing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resim eklemek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&lt;image&gt;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&lt;src&gt;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&lt;img&gt;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&lt;picture&gt;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koşulun doğruluğunu kontrol etmek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tarafından sunulan, bulut bilişim hizmetlerinin öncüsü olan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Oracle Cloud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Microsoft'un geliştirdiği ve kurumsal çözümleriyle bilinen bulut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 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Google'ın veri analitiği ve yapay zeka araçlarıyla ön plana çıkan bulut servisi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DigitalOcean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'SaaS' kısaltmasının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Software as a Service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System as a Service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Server as a Service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Storage as a Service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Kullanıcıların fiziksel sunucu almadan, bulut üzerinden sanal sunucular kiraladığı hizmet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IaaS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bulut bilişimin sağladığı temel avantajlardan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yerden erişim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Fiziksel donanım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Ölçeklenebilirlik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 tasarrufu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AWS'de depolama hizmeti olarak kullanılan popüler servis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HTML belgesinde stil tanımlamalarını yapmak için hangi etiket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&lt;script&gt;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&lt;css&gt;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&lt;footer&gt;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&lt;style&gt;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Cloud'da konteyner yönetimi için kullanılan popüler açık kaynaklı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Kubernetes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 Azure platformunda sanal makineleri tanımlayan servis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Active Directory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Azure Virtual Machines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Storage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'PaaS'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Platform as a Service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Programming as a Service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as a Service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 as a Service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bulut platformu, Netflix gibi büyük medya kuruluşları tarafından sıklıkla tercih edilmektedir?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Alibaba 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'sunucusuz' (serverless) mimari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bilgisayarda çalışan sistemdir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Sunucuların hiç olmadığı bir sistemdir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Donanım yönetimini bulut sağlayıcının üstlendiği sistemdir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veritabanı içeren sistemdir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devriminden bu yana fabrikalarda kullanılan, belirli bir görevi sürekli tekrar edebilen programlanabilir makinelere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araç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Endüstriyel robot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Robotların çevrelerini algılamasını ve karar vermesini sağlayan, insan beynini taklit eden teknoloji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devreler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Hidrolik sistemler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mühendisliği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kolların hareket kabiliyetini ifade eden 'eklem sayısı' veya 'hareket yönü' kavramına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kapasitesi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Serbestlik derecesi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robotun çevresindeki nesneleri tanımasını veya engellerden kaçınmasını sağlayan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Robotlara komut vermek ve onları yönlendirmek için kullanılan yazılımsal yapılar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değişken tanımlamak için kullanılan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İnsanlarla aynı çalışma alanını paylaşan, güvenli etkileşim kurabilen robotlara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İnsansız hava aracı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robot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drone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Kobot (İşbirlikçi robot)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sistemlerde hareket sağlayan ve elektrik enerjisini mekanik enerjiye çeviren bileşen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Aktüatör (Motor)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zekanın, büyük veri setlerini kullanarak kendi kendine öğrenme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Makine öğrenmesi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robotik ve otomasyonun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payını en aza indirmek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kazalarını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kaynakları yok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Robotların kendi kendilerine karar vererek hareket etmesi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Uzaktan erişim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kontrol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Programlı 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 4.0 kavramının merkezinde yer alan, makinelerin birbiriyle iletişim kurduğu teknolojiye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üretim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Nesnelerin İnterneti (IoT)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 bilişim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montaj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dünyasında 'üç boyutlu görme' veya 'nesne tanıma' gibi işlevler hangi alanın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Bilgisayarlı görü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 mühendisliği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Akışkanlar mekaniği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3D baskı teknolojisinde, ürünün dijital ortamdan fiziksel nesneye dönüştürülme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Substraktif üretim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Katmanlı üretim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Enjeksiyon kalıplama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 yöntemi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yaygın kullanılan FDM (Fused Deposition Modeling) tipi 3D yazıcılarda hammadde olarak genellikle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reçine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tozu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Seramik çamuru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Termoplastik filament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3D modelin yazıcıya gönderilmeden önce, katmanlara bölünmesini ve yazıcı diline çevrilmesini sağlayan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Slicer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öğenin arka plan rengini değiştirmek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background-color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font-style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text-align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3D baskıda modelin boşlukta kalan kısımlarını desteklemek için üretilen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Support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en büyük başlık etiketi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&lt;h1&gt;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&lt;h6&gt;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&lt;header&gt;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konsola çıktı yazdırmak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console.log()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köprü (link)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&lt;a&gt;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&lt;link&gt;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&lt;url&gt;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&lt;src&gt;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class seçmek için hangi sembol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@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'alert' kutusu çıkarmak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alert()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prompt()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msg()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popup()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