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 sonucunda oluşan hücrelerin genetik yapısının ana hücre ile aynı olmasını sağlayan temel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 ipliklerinin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interfaz evresinde eşlenmesi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 sırasında boğumlanma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 kromatitlerin zıt kutuplara çekilmesi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II evresi, temel mekanizma olarak hangi sürece benzerlik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Mayoz 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Mitoz bölünme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Kardeş kromatitlerin birbirinden ayrıldığı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 I ve Metafaz 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 I ve Profaz 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 (Mitoz) ve Anafaz II (Mayoz)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 I ve Telofaz 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sentrozom eşlenmesi hangi evrede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İnterfaz (S evresi)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Hipofiz bezinin ön lobundan salgılanan ve diğer endokrin bezlerin çalışmasını düzenleyen hormonlara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Nörotransmitterler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bildirim hormonları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Steroid hormonlar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 hormonlar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Kanda kalsiyum seviyesi düştüğünde, kemiklerden kana kalsiyum geçişini sağlayan bez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Tiroit bezi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Paratiroit bezi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 üstü bezi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hormonlardan hangisi kan şekerini düşürücü etkiye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Glukagon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Böbrek üstü bezinin öz bölgesinden salgılanan ve 'savaş ya da kaç' tepkisini başlatan temel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hipotalamus tarafından üretilip arka hipofizde depolanan bir hormondur?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ADH (Vazopressin)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Ergenlik döneminde ikincil eşey karakterlerinin oluşumunda etkili olan temel erkek eşey hormonu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Luteinleştirici hormon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Testosteron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Progesteron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Metabolizma hızını doğrudan düzenleyen ve iyot eksikliğinde guatr hastalığına yol açabilen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Parathormon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bölünmede homolog kromozomların yan yana gelerek oluşturduğu dörtlü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Kromatin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Kinetokor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Böbreklerden sodyumun geri emilimini, potasyumun ise atılımını düzenleyen böbrek üstü bezi hormonu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Epinefrin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Hipofiz bezinden salgılanan ve dişilerde süt bezlerinin gelişmesini ve süt üretimini uyaran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Prolaktin (LTH)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açlık durumunda karaciğerde glikojenin glikoza dönüşümünü uyaran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Kalsitonin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biyolojik saatini düzenleyen ve karanlıkta salgılanan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Büyüme hormonu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kalsiyum seviyesi normalin üzerine çıktığında, kalsiyumun kemiklere geçişini sağlayan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Kalsitonin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Parathormon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Vücuda giren yabancı maddelere karşı özgül bağışıklıkta görev alan ve antikor üreten hücre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lenfositleri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Makrofajlar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Nötrofiller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Hücresel bağışıklıkta rol oynayan ve doğrudan enfekte olmuş hücreleri yok eden hücre tipi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sitotoksik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temel amacı vücutta aşağıdakilerden hangisinin oluşturulmasını sağlamaktır?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direnci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hücrelerden hangisi fagositoz yaparak patojenleri yutan özgül olmayan bağışıklık elemanıdır?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Makrofajlar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yardımcı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Antikorların yapısı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yapılıdırlar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yapılıdırlar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 yapılıdırlar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içerirler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mitoz ve mayoz bölünmenin ortak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Krossing-over gerçekleşmesi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Homolog kromozomların ayrılması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replikasyonunun gerçekleşmesi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aşamalı bölünme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bireye hazır antikor verilerek sağlanan bağışıklık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bağışıklık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bağışıklık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İnterferonlar vücutta en çok hangi duruma karşı savunma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 enfeksiyonları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enfeksiyonlar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 istilası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 enfeksiyonları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bağışıklık sisteminin ikinci hattında yer alan savunma mekanizmalarından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Yangısal tepki (iltihaplanma)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Mukus tabakası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 asidi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vücuda verildiğinde bağışıklık sistemini nasıl uyarır?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Zayıflatılmış veya ölü antijen vererek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antikor enjekte ederek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üreterek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hücreler 'T yardımcı' hücrelerine antijen sunumu yaparak özgül bağışıklığı başlatır?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 sunan hücreler (APC)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Eritrositler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Serum ve aşı karşılaştırıldığında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Serum uzun süreli bağışıklık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Serum kısa süreli bağışıklık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 tedavi edicidir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 antikor içerir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sisteminde görevli olan lenf düğümleri vücudun hangi sistemine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Boşaltım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Lenfatik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popülasyonda doğum oranının ölüm oranına eşit olduğu ve birey sayısının sabit kaldığı evreye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Logaritmik artış evresi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evresi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artış evresi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Kuruluş 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biyomlardan hangisi yıllık yağış miktarının en az olduğu ve genellikle çok yıllık kurakçıl bitkilerin bulunduğu biyomdur?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yaprak döken orman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Popülasyon yoğunluğunu artıran faktörler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 oranı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yetersizliği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bölünmede çeşitliliği artıran 'krossing-over' olayı hangi evrede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 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 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 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 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İğne yapraklı ağaçların baskın olduğu, soğuk ve uzun kışların yaşandığı biyom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 (Boreal ormanlar)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hücrelerinde sitokinez (sitoplazma bölünmesi) sırasında oluşan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lamel (hücre plakası)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Boğumlanma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bölünmenin metafaz evresinde kromozomlar nerede dizilir?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kutuplarında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zarının hemen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ekvatoral düzleminde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Sentrozomların içinde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 sonucunda oluşan hücrelerin kromozom sayısının n' olması hangi evrede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 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 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 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döngüsünün kontrol noktalarından hangisi, DNA hasarını denetleyerek bölünmenin devam edip etmeyeceğine karar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 kontrol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G2 kontrol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G1 kontrol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kontrol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sadece mitoz bölünme ile üreyebilir?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 ağacı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 (Bölünerek üreme)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