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Mitoz bölünme sonucunda oluşan hücrelerin genetik yapısının ana hücre ile aynı olmasını sağlayan temel olay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İğ ipliklerinin oluşumu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DNA'nın interfaz evresinde eşlenmesi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Sitokinez sırasında boğumlanma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Kardeş kromatitlerin zıt kutuplara çekilmesi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Mayoz II evresi, temel mekanizma olarak hangi sürece benzerlik gösterir?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İnterfaz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Döllenme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Mayoz 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Mitoz bölünme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Kardeş kromatitlerin birbirinden ayrıldığı evre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Metafaz I ve Metafaz II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Profaz I ve Profaz II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Anafaz (Mitoz) ve Anafaz II (Mayoz)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Telofaz I ve Telofaz II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Hücrede sentrozom eşlenmesi hangi evrede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Profaz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Anafaz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Metafaz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İnterfaz (S evresi)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Hipofiz bezinin ön lobundan salgılanan ve diğer endokrin bezlerin çalışmasını düzenleyen hormonlara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Nörotransmitterler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 bildirim hormonları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Steroid hormonlar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Tropik hormonlar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Kanda kalsiyum seviyesi düştüğünde, kemiklerden kana kalsiyum geçişini sağlayan bez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Pankreas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Tiroit bezi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Paratiroit bezi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Böbrek üstü bezi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hormonlardan hangisi kan şekerini düşürücü etkiye sahiptir?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Adrenalin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Kortizol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İnsülin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Glukagon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Böbrek üstü bezinin öz bölgesinden salgılanan ve 'savaş ya da kaç' tepkisini başlatan temel hormon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Kortizol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Adrenalin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Aldosteron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Tiroksin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hipotalamus tarafından üretilip arka hipofizde depolanan bir hormondur?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ACTH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FSH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ADH (Vazopressin)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TSH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Ergenlik döneminde ikincil eşey karakterlerinin oluşumunda etkili olan temel erkek eşey hormonu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Luteinleştirici hormon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Testosteron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Östrojen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Progesteron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Metabolizma hızını doğrudan düzenleyen ve iyot eksikliğinde guatr hastalığına yol açabilen hormon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Tiroksin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İnsülin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Parathormon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Kalsitonin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Mayoz bölünmede homolog kromozomların yan yana gelerek oluşturduğu dörtlü yapıya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Sentromer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Kromatin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Tetrat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Kinetokor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Böbreklerden sodyumun geri emilimini, potasyumun ise atılımını düzenleyen böbrek üstü bezi hormonu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Aldosteron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Noradrenalin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Epinefrin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Adrenalin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Hipofiz bezinden salgılanan ve dişilerde süt bezlerinin gelişmesini ve süt üretimini uyaran hormon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Prolaktin (LTH)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Oksitosin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FSH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Uzun süreli açlık durumunda karaciğerde glikojenin glikoza dönüşümünü uyaran hormon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İnsülin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Kalsitonin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Glukagon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Aldosteron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Vücudun biyolojik saatini düzenleyen ve karanlıkta salgılanan hormon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Adrenalin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Büyüme hormonu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Tiroksin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Melatonin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 kalsiyum seviyesi normalin üzerine çıktığında, kalsiyumun kemiklere geçişini sağlayan hormon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Kalsitonin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Parathormon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Adrenalin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Tiroksin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Vücuda giren yabancı maddelere karşı özgül bağışıklıkta görev alan ve antikor üreten hücre grubu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 lenfositleri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Makrofajlar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 lenfositleri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Nötrofiller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Hücresel bağışıklıkta rol oynayan ve doğrudan enfekte olmuş hücreleri yok eden hücre tipi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 sitotoksik hücreleri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Mast hücreleri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Plazma hücreleri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 lenfositleri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Aşıların temel amacı vücutta aşağıdakilerden hangisinin oluşturulmasını sağlamaktır?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Antijen üretimi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Antibiyotik direnci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Hafıza hücreleri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bağışıklık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hücrelerden hangisi fagositoz yaparak patojenleri yutan özgül olmayan bağışıklık elemanıdır?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Makrofajlar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 lenfositleri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 yardımcı hücreleri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Antikorlar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Antikorların yapısı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 yapılıdırlar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Protein yapılıdırlar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Karbonhidrat yapılıdırlar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içerirler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mitoz ve mayoz bölünmenin ortak özelliklerinden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Krossing-over gerçekleşmesi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Homolog kromozomların ayrılması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DNA replikasyonunun gerçekleşmesi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aşamalı bölünme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bireye hazır antikor verilerek sağlanan bağışıklık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Aktif bağışıklık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Pasif bağışıklık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bağışıklık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Kalıtsal bağışıklık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İnterferonlar vücutta en çok hangi duruma karşı savunma oluşturur?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Virüs enfeksiyonları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Bakteriyel enfeksiyonlar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Parazit istilası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Mantar enfeksiyonları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bağışıklık sisteminin ikinci hattında yer alan savunma mekanizmalarından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Yangısal tepki (iltihaplanma)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Mukus tabakası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Mide asidi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Aşılar vücuda verildiğinde bağışıklık sistemini nasıl uyarır?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ısısını düşürerek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Zayıflatılmış veya ölü antijen vererek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Doğrudan antikor enjekte ederek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Antibiyotik üreterek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hücreler 'T yardımcı' hücrelerine antijen sunumu yaparak özgül bağışıklığı başlatır?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Antijen sunan hücreler (APC)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Nöronlar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Trombositler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Eritrositler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Serum ve aşı karşılaştırıldığında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Serum uzun süreli bağışıklık sağlar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Serum kısa süreli bağışıklık sağlar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Aşı tedavi edicidir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Aşı antikor içerir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Bağışıklık sisteminde görevli olan lenf düğümleri vücudun hangi sistemine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Sinir sistemi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Boşaltım sistemi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Lenfatik sistem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Sindirim sistemi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popülasyonda doğum oranının ölüm oranına eşit olduğu ve birey sayısının sabit kaldığı evreye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Logaritmik artış evresi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Denge evresi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Negatif artış evresi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Kuruluş evresi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biyomlardan hangisi yıllık yağış miktarının en az olduğu ve genellikle çok yıllık kurakçıl bitkilerin bulunduğu biyomdur?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Tropikal yağmur ormanları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Ilıman yaprak döken orman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Tayga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Çöl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Popülasyon yoğunluğunu artıran faktörler arasında aşağıdakilerden hangisi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Ölüm oranı artışı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Dışa göç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İçe göç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Besin yetersizliği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Mayoz bölünmede çeşitliliği artıran 'krossing-over' olayı hangi evrede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Profaz 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Anafaz II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Metafaz 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Telofaz 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İğne yapraklı ağaçların baskın olduğu, soğuk ve uzun kışların yaşandığı biyom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Çalılık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Tayga (Boreal ormanlar)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Tundra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Bitki hücrelerinde sitokinez (sitoplazma bölünmesi) sırasında oluşan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Çekirdek zarı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Ara lamel (hücre plakası)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Boğumlanma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Sentrozom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Mitoz bölünmenin metafaz evresinde kromozomlar nerede dizilir?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Hücrenin kutuplarında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Çekirdek zarının hemen altında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Hücrenin ekvatoral düzleminde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Sentrozomların içinde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Mayoz bölünme sonucunda oluşan hücrelerin kromozom sayısının n' olması hangi evrede başlar?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Telofaz II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Metafaz 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Anafaz 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Profaz 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Hücre döngüsünün kontrol noktalarından hangisi, DNA hasarını denetleyerek bölünmenin devam edip etmeyeceğine karar verir?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Sitokinez kontrol noktası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G2 kontrol noktası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G1 kontrol noktası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 kontrol noktası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canlılardan hangisi sadece mitoz bölünme ile üreyebilir?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Çam ağacı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Bakteri (Bölünerek üreme)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