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Canlıların sınıflandırılmasında kullanılan en küçük ve temel birim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Familya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mantarlar aleminin özelliklerinden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Fotosentez yapma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Sporla çoğalma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Heterotrof beslenme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Kitin yapılı hücre duvarı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Ekosistemde 'biyoçeşitlilik' neden azalır?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 kirliliği ve habitat tahribiyle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yaşam alanlarının korunmasıyla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Türlerin çoğalmasıyla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İklimin dengelenmesiyle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Bakterilerde hücre duvarının varlığı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 sentezini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replikasyonunu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Hücreyi korumayı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üretimini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Hayvanlar alemindeki 'omurgalılar' şubesinin tüm üyeleri için hangisi ortaktır?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 ile üreme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 solunumu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vücut ısısı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 iskelet ve omurga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Protistalar alemi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Prokaryot hücrelidirler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 çok hücrelidir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Ökaryot hücre yapısına sahiptirler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 fotosentez yapar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kütikula tabakasının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kaybını önlemek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alışverişi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Besin iletmek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Ekosistemde enerji akışı tek yönlüdür; bunun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yetersiz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Enerjinin ısıya dönüşüp kaybolması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Üreticilerin az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Tüketicilerin çok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Sınıflandırmada 'Familya' (Aile) birimi hangisini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Birbirine yakın cinsleri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hayvanları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kıtada yaşayanları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türü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Virüslerin konak hücreye girmesini sağlayan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Protein kılıfı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zarı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ayrıştırıcıdır?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Çam ağacı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Ekosistemdeki en büyük enerji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Hayvanlar aleminde 'yavru bakımı' en gelişmiş olan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Sürüngenler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Memeliler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Amfibiler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'eşeyli üreme' organı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Biyolojik çeşitliliğin korunması için en etkili yol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Şehirleşmeyi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parklar oluşturmak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canlıları avlamak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alanlarını genişletmek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Mitoz bölünme sonucunda oluşan hücrelerin genetik yapısının ana hücre ile aynı olmasını sağlayan temel olay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İğ ipliklerinin oluşumu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DNA'nın interfaz evresinde eşlenmesi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Sitokinez sırasında boğumlanma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 kromatitlerin zıt kutuplara çekilmesi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Mayoz bölünmede homolog kromozomların yan yana gelerek oluşturduğu dörtlü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Sentromer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Kromatin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Tetrat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Kinetokor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mitoz ve mayoz bölünmenin ortak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Krossing-over gerçekleşmesi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Homolog kromozomların ayrılması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DNA replikasyonunun gerçekleşmesi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aşamalı bölünme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Mayoz bölünmede çeşitliliği artıran 'krossing-over' olayı hangi evrede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Profaz 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Anafaz 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Metafaz 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Telofaz 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 hücrelerinde sitokinez (sitoplazma bölünmesi) sırasında oluşan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 zarı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 lamel (hücre plakası)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Boğumlanma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Sentrozom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Mitoz bölünmenin metafaz evresinde kromozomlar nerede dizilir?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Hücrenin kutuplarında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 zarının hemen altında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Hücrenin ekvatoral düzleminde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Sentrozomların içinde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Mayoz bölünme sonucunda oluşan hücrelerin kromozom sayısının n' olması hangi evrede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Telofaz 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Metafaz 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Anafaz 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Profaz 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döngüsünün kontrol noktalarından hangisi, DNA hasarını denetleyerek bölünmenin devam edip etmeyeceğine karar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Sitokinez kontrol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G2 kontrol noktası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G1 kontrol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 kontrol noktası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canlılardan hangisi sadece mitoz bölünme ile üreyebilir?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Çam ağacı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Bakteri (Bölünerek üreme)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Mayoz II evresi, temel mekanizma olarak hangi sürece benzerlik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İnterfaz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Döllenme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Mayoz 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Mitoz bölünme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Kardeş kromatitlerin birbirinden ayrıldığı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Metafaz I ve Metafaz 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Profaz I ve Profaz 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Anafaz (Mitoz) ve Anafaz II (Mayoz)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Telofaz I ve Telofaz 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Hücrede sentrozom eşlenmesi hangi evrede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Anafaz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İnterfaz (S evresi)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Hipofiz bezinin ön lobundan salgılanan ve diğer endokrin bezlerin çalışmasını düzenleyen hormonlara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Nörotransmitterler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bildirim hormonları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Steroid hormonlar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Tropik hormonlar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Kanda kalsiyum seviyesi düştüğünde, kemiklerden kana kalsiyum geçişini sağlayan bez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Tiroit bezi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Paratiroit bezi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Böbrek üstü bezi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hormonlardan hangisi kan şekerini düşürücü etkiye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Kortizol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İnsülin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Glukagon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Böbrek üstü bezinin öz bölgesinden salgılanan ve 'savaş ya da kaç' tepkisini başlatan temel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Kortizol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Aldosteron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Tiroksin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hipotalamus tarafından üretilip arka hipofizde depolanan bir hormondur?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ADH (Vazopressin)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Ergenlik döneminde ikincil eşey karakterlerinin oluşumunda etkili olan temel erkek eşey hormonu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Luteinleştirici hormon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Testosteron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Östrojen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Progesteron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Metabolizma hızını doğrudan düzenleyen ve iyot eksikliğinde guatr hastalığına yol açabilen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Tiroksin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Parathormon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Kalsitonin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Böbreklerden sodyumun geri emilimini, potasyumun ise atılımını düzenleyen böbrek üstü bezi hormonu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Aldosteron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Noradrenalin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Epinefrin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Hipofiz bezinden salgılanan ve dişilerde süt bezlerinin gelişmesini ve süt üretimini uyaran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Prolaktin (LTH)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Oksitosin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süreli açlık durumunda karaciğerde glikojenin glikoza dönüşümünü uyaran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Kalsitonin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Glukagon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Aldosteron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biyolojik saatini düzenleyen ve karanlıkta salgılanan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Büyüme hormonu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Tiroksin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Melatonin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 kalsiyum seviyesi normalin üzerine çıktığında, kalsiyumun kemiklere geçişini sağlayan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Kalsitonin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Parathormon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Tiroksin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Vücuda giren yabancı maddelere karşı özgül bağışıklıkta görev alan ve antikor üreten hücre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 lenfositleri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Makrofajlar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 lenfositleri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Nötrofiller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