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İber Yarımadası'nda yer alan ve başkenti Madrid olan ülke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İspanya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Portekiz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İtalya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Fransa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İzlanda'nın coğrafi olarak en belirgin özelliği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Yoğun nüfuslu kıyı şehirleri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Geniş orman alanları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Aktif volkanik yapısı ve jeotermal kaynakları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Çöl iklimi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İngiltere, İskoçya, Galler ve Kuzey İrlanda'dan oluşan devlet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Galler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İrlanda Cumhuriyeti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Büyük Britanya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Birleşik Krallık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Yunanistan'ın kuzeyinde yer alan ve başkenti Sofya olan komşusu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Romanya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Arnavutluk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Sırbistan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Bulgaristan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Asya ile Avrupa kıtalarını birbirinden ayıran doğal sınır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Kafkas Dağları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Alp Dağları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Ural Dağları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Pireneler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Asya'da bulunan ve dünyanın en derin gölü olan Baykal Gölü hangi ülkede yer alır?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Kazakistan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Çin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Rusya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Moğolistan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Asya'nın güneydoğusunda yer alan ve muson ikliminin etkisiyle dünyanın en çok yağış alan bölgelerinden biri olan ülke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Vietnam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Güney Kore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Japonya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Hindistan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Dünyanın en yüksek noktası olan Everest Tepesi, hangi dağ sırası üzerinde yer almaktadır?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Himalayalar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Karakurum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Tanrı Dağları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Altay Dağları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boğazlardan hangisi Asya ile Kuzey Amerika kıtalarını birbirinden ayırır?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Babülmendep Boğazı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Hürmüz Boğazı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Bering Boğazı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Malakka Boğazı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Asya kıtasının iç kesimlerinde yer alan ve dünyanın en büyük kapalı havzalarından biri olan göl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Aral Gölü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Ölü Deniz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Hazar Denizi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Van Gölü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Asya'nın doğusunda yer alan ve büyük ölçüde volkanik adalardan oluşan ülke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Tayland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Malezya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Filipinler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Japonya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İskandinav Yarımadası'nda bulunan ve başkenti Oslo olan ülke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Finlandiya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Norveç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İsveç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Danimarka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nehirlerden hangisi Asya'nın en uzun nehri olup Çin topraklarından geçer?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Ganj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İndus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Yangtze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Mekong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Asya'nın batısında yer alan ve büyük bir kısmı çöl olan yarımada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Hint Yarımadası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Anadolu Yarımadası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Arap Yarımadası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Kore Yarımadası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Asya'nın kuzeyinde, Kuzey Buz Denizi'ne dökülen ve Sibirya bölgesinde yer alan büyük nehir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Sarı Irmak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Amur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Brahmaputra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Ob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Asya'da bulunan ve 'Dünyanın Çatısı' olarak adlandırılan yüksek plato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Anadolu Platosu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Tibet Platosu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İran Platosu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Dekkan Platosu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ülkelerden hangisi Asya kıtasında yer almasına rağmen aynı zamanda Avrupa'da da toprakları bulunmaktadır?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Moğolistan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Türkiye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Özbekistan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Endonezya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Dünyada 'kara elmas' olarak da bilinen ve Sanayi Devrimi'nin temel enerji kaynağı olan fosil yakıt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Doğal gaz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Taş kömürü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Linyit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Petrol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ülkelerden hangisi 'OPEC' (Petrol İhraç Eden Ülkeler Örgütü) üyesi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Suudi Arabistan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Norveç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Nijerya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İran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Sanayi tesislerinin hammaddeye yakın kurulmasının temel amacı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Pazar payını genişletmek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Nakliye maliyetlerini düşürmek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İş gücünü artırmak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Teknolojiyi yerinde kullanmak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Dünya ticaretinde en büyük paya sahip olan ulaşım yolu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Denizyolu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Boru hattı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Demiryolu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Havayolu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yenilenebilir bir enerji kaynağı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Jeotermal enerji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Rüzgar enerjisi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Biyokütle enerjisi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Taş kömürü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Alpler'in büyük bir bölümünü sınırları içerisinde barındıran ve denize kıyısı olmayan orta Avrupa ülkesi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Polonya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Çekya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İsviçre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Macaristan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Dünyanın en önemli sanayi bölgelerinden biri olan 'Rur Bölgesi' hangi ülkede yer almaktadır?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Almanya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İtalya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Fransa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İngiltere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Hangi enerji kaynağı, çevre kirliliği açısından 'en temiz' fosil yakıt olarak kabul edilir?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Linyit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Doğal gaz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Petrol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Taş kömürü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Küresel ticarette 'teknoloji ve hizmet' ihracatında dünya lideri olan ülke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ABD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Brezilya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Hindistan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Endonezya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sanayi tesisinin 'pazar' bölgesine yakın kurulması için en önemli kriter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Hammaddeye yakınlık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Enerji kaynağına yakınlık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Tüketici nüfusun yoğunluğu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İklim koşulları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boğazlardan hangisi dünya petrol ticaretinde en stratejik konuma sahiptir?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Hürmüz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Cebelitarık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İstanbul Boğazı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Dover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Sanayi Devrimi ilk olarak hangi ülkede başlamıştır?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Japonya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İngiltere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ABD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Fransa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Dünya ticaretinde 'Serbest Ticaret Bölgeleri' oluşturmanın temel amacı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Siyasi birliği sağlamak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Göçü engellemek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Gümrük vergilerini azaltarak ticareti artırmak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Para birimlerini eşitlemek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erozyonu hızlandıran beşeri faktörlerden biri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Bitki örtüsünün tahrip edilmesi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Nadas uygulamalarının yaygınlaştırılması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Meraların aşırı ve erken otlatılması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Eğimli yamaçların basamaklandırılması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Dünyada ormansızlaşmanın en yoğun görüldüğü ekosistem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Tropikal yağmur ormanları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Ilıman okyanusal ormanlar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Tayga ormanları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Akdeniz maki toplulukları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Erozyon sonucu toprağın üst kısmının taşınmasıyla aşağıdakilerden hangisinin gerçekleşmesi beklenmez?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Tarım arazilerinin daralması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Baraj göllerinin ömrünün kısalması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Toprağın veriminin düşmesi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Yer altı su seviyesinin yükselmesi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Avrupa'nın en uzun nehri olan ve Rusya topraklarından geçerek Hazar Denizi'ne dökülen nehir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Dnyeper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Tuna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Volga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Türkiye'de erozyonu önlemek amacıyla kurulan ve ağaçlandırma çalışmaları yapan sivil toplum kuruluşu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WWF Türkiye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Greenpeace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TEMA Vakfı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ÇEKÜL Vakfı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Baltık Denizi'ne kıyısı olan ve başkenti Riga olan ülke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Belarus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Litvanya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Letonya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Estonya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İtalya'nın kuzeyinde yer alan ve 'Po Ovası' olarak bilinen bölgenin temel ekonomik özelliği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Balıkçılık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Turizm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Tarım ve Sanayi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Madencilik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Balkanlar'da yer alan ve başkenti Belgrad olan ülke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Karadağ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Sırbistan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Bosna-Hersek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Hırvatistan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Avrupa ile Asya kıtaları arasındaki sınırı oluşturan ve Rusya'da bulunan dağ sırası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Ural Dağları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Karpatlar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Pireneler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Kafkas Dağları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Benelüks ülkeleri arasında yer alan ve başkenti Brüksel olan ülke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Lüksemburg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Almanya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Belçika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Hollanda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