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İber Yarımadası'nda yer alan ve başkenti Madrid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İzlanda'nın coğrafi olarak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nüfuslu kıyı şehirleri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orman alanları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Aktif volkanik yapısı ve jeotermal kaynakları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İngiltere, İskoçya, Galler ve Kuzey İrlanda'dan oluşan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İrlanda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Britanya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Birleşik Krallık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Yunanistan'ın kuzeyinde yer alan ve başkenti Sofya olan komşusu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ile Avrupa kıtalarını birbirinden ayıran doğal sınır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Ural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Pireneler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Asya'da bulunan ve dünyanın en derin gölü olan Baykal Gölü hangi ülkede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güneydoğusunda yer alan ve muson ikliminin etkisiyle dünyanın en çok yağış alan bölgelerinden biri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noktası olan Everest Tepesi, hangi dağ sırası üzerinde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Altay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boğazlardan hangisi Asya ile Kuzey Amerika kıtalarını birbirinden ayırır?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Babülmendep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Hürmüz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Bering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Malakka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kıtasının iç kesimlerinde yer alan ve dünyanın en büyük kapalı havzalarından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Hazar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doğusunda yer alan ve büyük ölçüde volkanik adalardan oluşan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Malezya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İskandinav Yarımadası'nda bulunan ve başkenti Oslo olan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Finlandiya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Asya'nın en uzun nehri olup Çin topraklarından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Yangtze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Mekong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batısında yer alan ve büyük bir kısmı çöl olan yarımada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Yarımadası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Yarımadası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 Yarımadası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Yarımadası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kuzeyinde, Kuzey Buz Denizi'ne dökülen ve Sibirya bölgesinde yer alan büyük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Irmak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Brahmaputra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Asya'da bulunan ve 'Dünyanın Çatısı' olarak adlandırılan yüksek plato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Platosu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Tibet Platosu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 Platosu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Dekkan Platosu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 Asya kıtasında yer almasına rağmen aynı zamanda Avrupa'da da toprakları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'kara elmas' olarak da bilinen ve Sanayi Devrimi'nin temel enerji kaynağı olan fosil yakıt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 'OPEC' (Petrol İhraç Eden Ülkeler Örgütü) üyesi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tesislerinin hammaddeye yakın kurulmasının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payını genişletmek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Nakliye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gücünü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yerinde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en büyük paya sahip olan ulaşım yolu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Boru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Alpler'in büyük bir bölümünü sınırları içerisinde barındıran ve denize kıyısı olmayan orta Avrupa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önemli sanayi bölgelerinden biri olan 'Rur Bölgesi' hangi ülkede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enerji kaynağı, çevre kirliliği açısından 'en temiz' fosil yakıt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ticarette 'teknoloji ve hizmet' ihracatında dünya lideri olan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sanayi tesisinin 'pazar' bölgesine yakın kurulması için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Hammaddeye yakınlık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kaynağına yakınlık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Tüketici nüfusun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boğazlardan hangisi dünya petrol ticaretinde en stratejik konuma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Hürmüz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Cebelitarık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ilk olarak hangi ülkede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'Serbest Ticaret Bölgeleri' oluşturmanın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birliği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Göçü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Gümrük vergilerini azaltarak ticareti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birimlerini eşitlemek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erozyonu hızlandıran beşeri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tahrip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 uygulamalarının yaygınlaştırılması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Meraların aşırı ve erken otlatılması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Eğimli yamaçların basamaklandırılması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ormansızlaşmanın en yoğun görüldüğü ekosistem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okyanusal ormanlar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maki toplulukları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Erozyon sonucu toprağın üst kısmının taşınmasıyla aşağıdakilerden hangisinin gerçekleşmesi beklenmez?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daralması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göllerinin ömrünün kısalması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Toprağın veriminin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altı su seviyesinin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olan ve Rusya topraklarından geçerek Hazar Denizi'ne dökülen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Dnyeper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erozyonu önlemek amacıyla kurulan ve ağaçlandırma çalışmaları yapan sivil toplum kuruluşu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WWF 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Greenpeace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TEMA Vakfı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ÇEKÜL Vakfı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Baltık Denizi'ne kıyısı olan ve başkenti Riga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Belarus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Litvanya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Letonya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kuzeyinde yer alan ve 'Po Ovası' olarak bilinen bölgenin temel ekonomik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ve Sanayi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Balkanlar'da yer alan ve başkenti Belgrad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Bosna-Hersek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ile Asya kıtaları arasındaki sınırı oluşturan ve Rusya'da bulunan dağ sırası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Ural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Karpatlar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Benelüks ülkeleri arasında yer alan ve başkenti Brüksel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Lüksemburg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