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Yahudilikteki kutsal metin olan 'Tora'nın ilk beş kitabını kapsayan genel isimlendirme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Pentateuch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Talmud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Mişna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Zohar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Hristiyanlıkta 16. yüzyılda Martin Luther öncülüğünde başlayan, kilisede reform hareketinin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Anglikanizm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Ortodoksluk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Protestanlık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Skolastik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Yahudilikte Şabat (Sabat) günü haftanın hangi günüdür?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Pazartesi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Cumartesi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Pazar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Budizm'de 'yeniden doğuş' döngüsünü ifade eden kavram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Nirvana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Ahinsa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Samsara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Dharma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Emeviler döneminde Arapçanın resmi dil ilan edilmesini ve devlet yönetiminde merkezileşmeyi sağlayan halife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Velid b. Abdülmelik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Ömer b. Abdülaziz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Abdülmelik b. Mervan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Muaviye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Emevilerin izlediği 'Mevali' politikası ne anlama gelmektedir?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Devletin başkentinin Şam'a taşınması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Arap olmayan Müslümanların ikinci sınıf görülmesi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Ticaret yollarının kontrol altına alınması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Gayrimüslimlere tam vatandaşlık hakkı verilmesi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Abbasiler döneminde kurulan ve antik dönem eserlerinin Arapçaya çevrildiği büyük kütüphane ve akademi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Nizamiye Medreseleri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Darü'l-Erkam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Beytü'l-Hikme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Camiü'l-Ezher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751 yılında Abbasiler ve Çin arasında gerçekleşen, kağıt üretiminin İslam dünyasına yayılmasını sağlayan savaş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Talas Savaşı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Yermük Savaşı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Zab Suyu Savaşı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Kadisiye Savaşı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mimarisinde 'Emevi' tarzını yansıtan ve günümüze ulaşan en önemli yapılardan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Emevi Camii (Şam)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Süleymaniye Camii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El-Hamra Sarayı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Bağdat Sarayı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Abbasiler döneminde Türklerin askeri yeteneklerinden faydalanmak için kurulan Türk şehri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Fustat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Samarra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Kûfe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Emevilerin yıkılmasında etkili olan ve Abbasilerin iktidara gelmesini sağlayan temel hareket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Horasan merkezli muhalefet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Moğol istilası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Bizans ile yapılan savaşlar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Haçlı seferleri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Hristiyanlıkta 'Teslis' (Trinite) inancı hangi üç unsuru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İsa, Petrus, Pavlus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İsa, Meryem, Yusuf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Peder, Aziz, Melek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Baba, Oğul, Kutsal Ruh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medeniyetinde 'Altın Çağ' olarak bilinen dönem hangi halife ile zirveye ulaşmıştır?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Harun Reşid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Me'mun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Mu'tasım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Ebu Cafer el-Mansur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Emeviler döneminde İslam ordularının Avrupa'da ilerleyişini durduran savaş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Puvatya Savaşı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Ayn Calut Savaşı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Malazgirt Savaşı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Hıttin Savaşı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Abbasilerde devletin iç güvenliğini sağlamak ve sınır boylarını korumak amacıyla kurulan askeri şehirlere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Avasım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Ribât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Beytülmal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Divan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Emeviler döneminde basılan ilk İslam parası (dinar) hangi halife zamanında tedavüle girmiştir?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Abdülmelik b. Mervan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Muaviye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Yezid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Hişam b. Abdülmelik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medeniyetinde cebir ilminin kurucusu kabul edilen ve 'el-Cebir' adlı eseri yazan alim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İbn-i Sina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Farabi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Harezmi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İbn-i Rüşd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Hinduizm'in en eski ve temel kutsal metinleri olarak kabul edilen, 'bilgi' anlamına gelen külliyat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Mahabharata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Vedalar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Puranalar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Upanişadlar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Hinduizm'de kişinin geçmiş eylemlerinin, şimdiki ve gelecekteki yaşamını belirlediğine inanılan evrensel neden-sonuç yasasına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Dharma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Mokşa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Samsara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Sikhizm inancının kurucusu ve ilk gurusu olan, 15. yüzyılda yaşamış dini lider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Guru Tegh Bahadur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Guru Gobind Singh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Guru Nanak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Guru Arjan Dev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Sikhlerin ibadethanelerine verilen isim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Sinagog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Gurdwara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Vihara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Hinduizm'de 'yıkım ve dönüşüm' tanrısı olarak bilinen ve genellikle meditasyon yaparken tasvir edilen figür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Şiva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Vişnu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Brahma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Ganeşa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Budizm'de 'Nirvana'ya ulaşmak için izlenmesi gereken yolun genel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Dört Asil Gerçek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Sekiz Katlı Asil Yol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Dharma Çarkı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Karma Yasası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Sikhizm'in kutsal kitabı 'Guru Granth Sahib'in en önemli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İçinde hem Müslüman hem Hindu azizlerin öğretilerinin yer alması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tek bir gurunun sözlerini içermesi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resimlerden oluşması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Vedalar'dan alıntılar içermesi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Hindu tapınaklarına verilen genel isim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Pagoda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Dargah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Ziggurat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Sikhizm'de 'Khalsa' topluluğuna katılan erkeklerin isimlerinin sonuna ekledikleri, 'aslan' anlamına gelen unvan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Singh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Granthi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Khalsa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Hinduizm'de ruhun doğum-ölüm döngüsünden kurtulup tanrısal gerçeklikle birleşmesine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Yoga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Mokşa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Ahimsa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Sikhizm'de 'beş K' olarak bilinen sembollerden biri olmayan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Kesh (kesilmemiş saç)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(çelik bilezik)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Khanda (törensel kılıç)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Kanga (tahta tarak)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Sikhizm'de toplu yemek yenen ve herkesin eşit kabul edildiği mutfak bölümüne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Langar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Kirtan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Prasad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Hinduizm'de evrenin yaratıcısı olduğuna inanılan tanrı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Brahma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Agni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İndra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Hanuman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İslam'a göre vahyin gönderiliş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İnsanların bilimsel meraklarını gidermek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geçmiş kavimlerin hikayelerini anlatmak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olaylarını açıklamak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İnsanlara dünya ve ahiret mutluluğunu öğretmek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İman esaslarının en temelinde yer alan ve 'Allah'ın birliği' anlamına gelen kavram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Tevhid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İbadet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Nübüvvet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Adalet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Vahiy yoluyla gelen bilgilerin peygamberler tarafından tebliğ edilmesine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İsmet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Sıdk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Tebliğ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Fetanet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Hristiyanlıkta, İsa'nın çarmıha gerilişinden sonra dirildiğine inanılan günün kutlandığı bayram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Paskalya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Pentikost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Epifani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İslam'ın iman esaslarından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Meleklere iman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Hacca gitmek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Peygamberlere iman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Ahiret gününe iman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Yahudilikte günahların affedilmesi için tutulan, yılın en kutsal ve oruçla geçirilen günü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Yom Kippur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Pesah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Hanuka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Roş Aşana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Budizm'in kurucusu Siddhartha Gautama, aydınlanmaya ulaştığında hangi unvanı almıştır?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Dalai 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Bodhisattva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Hristiyanlığın Roma İmparatorluğu'nda resmi din haline gelmesini sağlayan ve din özgürlüğünü tanıyan ferman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Milano Fermanı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Nicaea Konsili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Worms Fermanı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Konstantinopolis Kararı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Yahudilikte sinagoglarda ibadeti yöneten, dini konularda rehberlik eden kişiye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Hazan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Kohen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Haham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Levili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Budizm'in temel öğretilerinden biri olan ve 'acı ve ıstırabın kaynağı arzudur' ilkesini içeren öğreti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Dört Asil Gerçek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Zen Felsefesi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Veda Metinleri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Samsara Döngüsü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