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Düzen alıştırmalarında 'hazır ol' duruşunda vücut ağırlığı nasıl dağıtılmalıdır?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Ağırlık topuklara verilerek geriye doğru yaslanılmalıdır.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Ağırlık sadece sağ ayağa verilmelidir.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Ağırlık sadece sol ayağa verilmelidir.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Ağırlık her iki ayağa eşit dağıtılmalıdır.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Isınma hareketlerinin temel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müsabaka sonucunu belirlemek.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 ısısını artırıp kasları sakatlıklara karşı korumak.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Sporcunun çok hızlı yorulmasını sağlamak.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 ısısını düşürerek dinlenmeyi sağlamak.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sporcunun uzun süre yorulmadan fiziksel etkinlik yapabilme kapasitesine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Esneklik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Dayanıklılık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Çabukluk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Kişisel hijyen kuralları açısından spor yaptıktan sonra yapılması gereken en doğru davranış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Vücudu sadece havluyla kurulamak.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Hemen ağır yemekler yemek.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Duş alarak temiz kıyafetler giymek.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Terli kıyafetlerle eve gitmek.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Basketbolda top sürerken (dribling) topa nasıl vurulmalıdır?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 göğüs hizasının üzerinde tutarak sürülmelidir.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Parmak uçlarıyla kontrollü bir şekilde itilmelidir.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elle aynı anda yere vurulmalıdır.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Avuç içiyle sertçe vurulmalıdır.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Voleybolda parmak pas tekniğinde topa temas hangi bölgeyle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Kolların iç kısmıyla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Yumruk yaparak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Parmak uçlarıyla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Avuç içleriyle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Futbolda top kontrolü sırasında topu ayağımızla durdururken yapılan temel hata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Gözleri toptan ayırmamak.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Ayak bileğini sabit tutmak.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Dizleri hafif bükülü tutmak.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Topa sert bir şekilde tekme atmak.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Atletizmde uzun atlamada başarıyı etkileyen en önemli unsur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 hızını sıçrama anına aktarmak.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Başlangıçta çok yavaş koşmak.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Havada sadece kolları kullanmak.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Sıçrama tahtasına basmadan atlamak.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Hentbolda temel atış tekniklerinden olan 'sıçrayarak atış' hangi amaçla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Savunmanın üzerinden daha yüksek bir açıdan atış yapmak.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oyunun başlangıcında kullanmak.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 yere sektirerek kaleciyi şaşırtmak.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Hakemin oyunu durdurmasını sağlamak.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oyunlarında rakibe ve kurallara saygı duyarak dürüstçe oynamaya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Sertlik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Bireysellik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Fair-play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Hırs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Fiziksel etkinlik sırasında nabız ve nefes kontrolü neden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Sporu daha eğlenceli hale getirmek için.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kalp atışını duymak için.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 koşmayı sağlamak.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Vücudun oksijen dengesini koruyup performansı düzenlemek.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Duruş bozukluklarını önlemek için hangi egzersiz türü daha etkilidir?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Sırt ve karın kaslarını güçlendiren esnetme egzersizleri.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oturmayı sağlayan egzersizler.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bacakları çalıştıran egzersizler.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ağır yük kaldırma egzersizleri.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 yürüyüşü (trekking) gibi açık hava etkinliklerinde en önemli güvenlik kuralı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Uygun ayakkabı ve temel ekipmanlarla hazırlıklı olmak.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Gruptan ayrılıp tek başına keşfe çıkmak.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Yanında hiçbir şey taşımamak.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güneşli havalarda yürümek.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Dengeli beslenme ve spor ilişkisi düşünüldüğünde, antrenman öncesi nasıl beslenilmelidir?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ağır ve yağlı yemekler yenmelidir.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şekerli içecekler tüketilmelidir.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 verecek karbonhidrat ve protein dengesi gözetilmelidir.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şey yemeden antrenmana başlanmalıdır.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Oyunlarda liderlik rolünü üstlenen bir öğrencinin temel özelliği ne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kendi başarısını düşünmek.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Arkadaşlarını sürekli eleştirmek.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Takım arkadaşlarına karşı sorumluluk sahibi ve destekleyici olmak.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kararları tek başına almak.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Düzen alıştırmalarında 'hazır ol' duruşunda ayakların konumu nasıl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Topuklar birleşik, ayak uçları dışa dönük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 ayak önde, sağ ayak geride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Ayaklar omuz genişliğinde açık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Ayaklar birbirine paralel ve bitişik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Isınma hareketlerinin temel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Vücudu egzersize hazırlamak ve sakatlıkları önlemek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nabzı yükselterek terlemeyi sağlamak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 kütlesini hızla artırmak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Ders süresini kısaltarak daha erken bitirmek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sporcunun yorulmadan uzun süre etkinlik yapabilme kapasitesine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Çabukluk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Esneklik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Dayanıklılık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Dengeli beslenme ve spor ilişkisi düşünüldüğünde, egzersiz öncesi en uygun enerji kaynağı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şekerli gazlı içecekler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Karbonhidrat içeren hafif besinler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Aşırı yağlı yiyecekler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saf 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Basketbolda top sürme (dribbling) yaparken topun kontrolü için hangi vücut bölümü kullanılmalıdır?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Bilek ve avuç dışı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Parmak uçları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Yumruk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Avuç içi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Voleybolda topu karşılamak veya pas vermek için ellerin başın üzerinde üçgen oluşturacak şekilde kullanıldığı tekniğe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Manşet pas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Smaç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Servis atışı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Parmak pas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Futbolda topu ayağın iç kısmıyla kontrol edip arkadaşına gönderme becerisine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Taç atışı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Korner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Dribbling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Paslaşma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Atletizmde uzun atlamada başarının en temel unsuru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yavaş ve kontrollü koşmak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Hızlanma (koşu), sıçrama ve konma tekniği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kol kuvvetiyle ileri gitmek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Havadayken mümkün olduğunca dönmek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Ritim ve müzik eşliğinde yapılan egzersizlerin temel faydası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Koordinasyon ve hareketlerin estetik gelişimine katkı sağlaması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kasları güçlendirmesi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ağır ağırlıklar kaldırmayı sağlaması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Nabzı en yüksek seviyeye çıkarması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oyunlarında kurallara uyan, rakibine saygı duyan ve dürüst davranan sporcu için kullanılan kavram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Liderlik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Rekabet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Bireysellik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Fair-play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Duruş bozukluklarını önlemek için günlük yaşamda en çok neye dikkat edilmelidir?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Sırt ve karın kaslarını güçlendirici egzersizlere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oturarak vakit geçirmeye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Başın sürekli öne eğik durmasına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Ağır çantaları tek taraflı taşımaya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Fiziksel etkinlik sırasında nabzın çok yükseldiğini anlamak için vücudumuzda hangi belirti görülür?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Nefes alışverişinin hızlanması ve zorlaşması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 ısısının düşmesi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Dikkatin tamamen dağılması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Tamamen hareketsiz kalma isteği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 yürüyüşü (trekking) yaparken güvenlik için en önemli kural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Uygun ayakkabı ve kıyafet seçimi yapmak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Havanın çok karanlık olmasını beklemek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Yürüyüş rotasından bağımsız hareket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Yanımıza hiçbir ekipman almamak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Hentbolda sayı kazanmak amacıyla kaleye yapılan sert atış tekniğine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Blok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 sürme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 atışı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Sıçrayarak atış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Oyunlarda liderlik rolünü üstlenen bir öğrencinin öncelikli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başarısını takımın önünde tutmak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Grubu organize etmek ve sorumluluk paylaşımı yapmak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kararları tek başına almak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en iyi olduğu oyunu seçmek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Düzen alıştırmalarında 'hazır ol' komutunda topukların konumu nasıl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Ayrı ve açık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Omuz genişliğinde açık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Önde ve çapraz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Birleşik ve bitişik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öncesi ısınma hareketlerinin temel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Kasları yormak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 yemek yemek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 ısısını düşürmek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Sakatlık riskini azaltmak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Uzun süreli bir egzersizden sonra nabzın normale dönmesi için ne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Hemen bir şeyler yenilmeli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Hemen oturup dinlenilmeli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Hızlıca koşmaya devam edilmeli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Soğuma egzersizleri yapılmalı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Duruş bozukluklarını önlemek için egzersiz yaparken nelere dikkat edilmelidir?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bacak kasları çalıştırılmalıdır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ağırlık kaldırılmalıdır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Hareketler çok hızlı yapılmalıdır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Omurga dik tutulmaya çalışılmalıdır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Düzen alıştırmalarında 'sağa dön' komutunda hangi topuk üzerinde dönülür?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 topuk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Parmak ucu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topuk aynı anda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Sağ topuk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Isınma hareketleri vücudumuzda hangi etkiyi yaratır?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 ısısını sabit tutar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Kasları sertleştirir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Eklemlerin yağlanmasını sağlar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Hızımızı azaltır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Egzersiz yaparken doğru nefes alıp vermenin en iyi yolu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Nefesi tutmak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hızlı nefes alıp vermek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ağızdan nefes almak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Burnundan alıp ağızdan vermek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Kambur duruşu engellemek için hangi bölgenin kaslarını güçlendirmek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Sırt kasları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Diz kasları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 kasları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Parmak kasları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Düzgün bir duruş için başın konumu nasıl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 ve karşıya bakacak şekilde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aşağıya bakacak şekilde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Arkaya doğru yatık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Öne doğru eğik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Isınma hareketlerinin süresi ortalama ne kadar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saat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30 saniye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10-15 dakika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1-2 dakika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