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Bilgisayara veri girişi yapmamızı sağlayan donanım birimi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Klavye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Ekran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Hoparlör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Bilgisayardaki tüm donanımları yöneten ve uygulamaların çalışmasını sağlayan temel yazılıma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Kelime işlemci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İşletim sistemi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Web tarayıcısı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yazılımı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güçlü ve güvenli bir şifre özelliği taşır?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Kullanıcının adı ve soyadı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Ardışık sayılar (12345)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Kullanıcının doğum tarihi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Büyük-küçük harf, rakam ve sembol içeren karmaşık yapı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İnternette paylaştığımız fotoğraflar, yaptığımız yorumlar ve beğendiğimiz içeriklerin oluşturduğu kalıcı izlere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E-posta imzası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ayak izi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Telif hakkı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Siber zorbalık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problemin çözümü için izlenmesi gereken mantıksal adımlar dizisine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ayıklama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Döngü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Algoritma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Blok tabanlı programlamada, bir işlemin belirli bir koşul gerçekleştiğinde yapılması için hangi yapı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Tekrarla bloğu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 tanımlama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Karakter gizleme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Eğer-ise bloğu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bilgisayar programındaki hatayı bulup giderme işlemine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Dosyalama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Debugging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Tetikleme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Biçimlendirme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Başkasına ait bir eseri izinsiz kullanmak hangi kavramla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Telif hakkı ihlali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Etik kurallar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Arama motoru kullanımı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vatandaşlık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Kelime işlemci programlarında bir kelimeyi kalın veya eğik yapmak için kullanılan işleme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girişi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Sunum hazırlama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Dosya yönetimi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Metin biçimlendirme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İnternet üzerinde bilgi aramak için kullandığımız Google, Yandex gibi araçlara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E-posta sunucusu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Arama motoru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 birimi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İşletim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Blok tabanlı programlamada sürekli aynı işlemleri tekrarlatmak için hangi yapı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Koşullu ifade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 tetikleyici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Döngü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Kişisel verilerin korunması kapsamında aşağıdakilerden hangisi başkasıyla paylaşılmamalıdır?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T.C. Kimlik numarası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sevilen oyun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Okulun adı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Favori renk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 ağları üzerinden dosya aktarımı yaparken kullanılan temel yapı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Sahne yönetimi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Telif hakları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ayıklama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İnternetin çalışma mantığı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Dijital bir ortamda bir karakterin hareket etmesini sağlayan 'Tıklanınca' bloğu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Döngü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Tetikleyici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sunum hazırlarken dikkat edilmesi gereken en önemli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siyah beyaz renk kullanmak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fazla metin kullanmak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 eklememek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Görsel ve metin dengesine dikkat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donanım birimi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Windows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Klavye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Ekran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Bilgisayara dışarıdan veri girişi sağlayan donanım birimine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Depolama birimi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Girdi birimi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Çıktı birimi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çıktı birimidir?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Hoparlör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Klavye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Mikrofon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Bilgisayarın tüm donanım ve yazılım kaynaklarını yöneten temel yazılıma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Kelime işlemci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Tarayıcı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İşletim sistemi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yazılımı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bilişim teknolojilerinin günlük yaşamdaki kullanımına bir örnek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Mektup ile haberleşme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Online alışveriş yapma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Akıllı tahta ile ders işleme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E-okul üzerinden not sorgulama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Bilgisayardaki verilerin kalıcı olarak saklandığı birim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disk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Klavye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yazılım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Monitör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İşletim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Bilgisayarın 'beyni' olarak adlandırılan ve işlemleri yapan parça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İşlemci (CPU)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Ekran kartı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hem girdi hem çıktı birimi olabilir?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Hoparlör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Dokunmatik ekran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Bilgisayarların çalışma mantığı hangi iki rakam üzerine kuruludur?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ve 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 ve 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 ve 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ve 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donanımdır?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Ekran kartı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Word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Paint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Windows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Bilgisayarı açtığımızda ilk yüklenen yazılıma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Antivirüs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İşletim sistemi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Sürücü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girdi birimidir?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Monitör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Hoparlör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Tarayıcı (Scanner)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Donanım parçalarının birbirleriyle iletişimini sağlayan ve üzerinde tüm birimlerin takılı olduğu ana kart parçasına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Anakart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Ekran kartı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 kaynağı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Bilgilerin geçici olarak depolandığı, bilgisayar kapatıldığında içindeki verilerin silindiği bellek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Harddisk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Flash bellek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klasörün içine başka bir klasör oluşturulmasına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 klasör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 dizin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Üst dosya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 dosyası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dosya uzantısıdır?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.docx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.jpg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Hepsi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.exe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İşletim sisteminin temel görevlerinden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Donanımları yönetmek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hızını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yazmak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Klavye tasarlamak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İnternete bağlanmamızı sağlayan cihaz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Klavye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üzerindeki bilgisayarların birbirine bağlı olduğu devasa ağa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Dosya sistemi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Yerel ağ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Intranet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Silinen dosyalar geçici olarak nerede tutulur?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 Dönüşüm Kutusu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Denetim Masası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Belgelerim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Masaüstü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işletim sistemi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Chrome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Windows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Android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Linux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Dosya ismini değiştirmek için hangi tuş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Delete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Dosyaları gruplandırmak için kullanılan yapılara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İşletim sistemi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Sürücü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Klasör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 ağları sayesinde neler yapılabilir?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Hepsi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Dosya paylaşımı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Yazıcı paylaşımı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erişimi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