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Ekvator çevresinde yıl boyunca sıcak ve yağışlı olan, gür ormanlara sahip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Tropikal yağmur ormanları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Ilıman kuşakta görülen, ilkbahar yağışlarıyla yeşeren, yazın kuruyan kısa boylu ot topluluğuna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Step (Bozkır)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soğuk iklimlerin görüldüğü bölgedir?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30-60 derece enlemleri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Dönenceler 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 çizgisi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 daireleri ve çevresi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biyomların dağılışında temel belirleyici olan faktör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şekilleri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 faaliyetleri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İklim özellikleri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 nüfusun en yoğun olduğu kıta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kendi istekleriyle başka bir yere yerleşmelerine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Mübadele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sayımı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nüfusun seyrek olduğu yerlerden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kıyıları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merkezleri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Verimli ovalar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Kutup bölgeleri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imkanlarının fazlalığı nedeniyle köylerden şehirlere yapılan göç 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 göç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Mevsimlik 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göçün 'itici' nedenlerinden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afetler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 olanakları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ülkede yaşayan toplam insan sayısına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Nüfus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oranı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 oranı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Yılın belirli dönemlerinde tarım veya turizm işleri için yapılan göçlere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Mevsimlik göç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Daimi 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Dünya'nın matematiksel iklim kuşaklarından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kuşak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Ilıman kuşak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Okyanusal kuşak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kuşak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nüfusun yoğun olduğu bir bölge için belirgin bir özelliktir?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iklimi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Gelişmiş ulaşım ve sanayi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dağlık alanlar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 ormanlık alanlar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Eğitimli ve uzman kişilerin daha iyi çalışma şartları için başka ülkelere gitmesine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İltica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Mübadele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 göçü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nüfus artışının sonuçlarından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İşsizliğin azalması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Konut ihtiyacının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kaynakların hızlı tükenmesi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Tüketimin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bölgedeki 1 kilometrekareye düşen insan sayısına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artış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Nüfus yoğunluğu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nüfus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Savaş veya baskı nedeniyle insanların ülkelerini terk ederek başka ülkelere sığınmasına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Turistik gezi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 göçü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Sığınmacı (mülteci) göçü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Mevsimlik göç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dış kabuğunu oluşturan ve sürekli hareket halinde olan dev kaya parçalarına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Levha (Plaka)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sahanlığı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levha birbirinden uzaklaştığında aşağıdakilerden hangisinin oluşması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okyanus tabanı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Şiddetli kasırgalar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okyanus çukurları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 sıraları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Yeryüzündeki depremlerin büyük çoğunluğu nerede meydana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Kıtaların merkezinde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Levha sınırlarında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Okyanusların ortasında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bölgelerinde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Himalaya Dağları gibi yüksek kıvrım dağları nasıl oluşmuştur?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Yanardağ patlamalarıyla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 kıtasal levhanın çarpışmasıyla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aşındırmasıyla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Buzulların erimesiyle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levha hareketlerinin bir sonucu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Mevsimlerin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 oluşumu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Volkanik faaliyetler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Kutuplara yakın bölgelerde görülen, toprağın yılın büyük bölümünde donmuş olduğu biyom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iç kısmında bulunan ve levhaların hareket etmesini sağlayan akışkan tabaka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çekirdek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Mantoda bulunan magma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levhanın birbirine sürtünerek yan yana geçtiği alanlarda en çok ne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okyanuslar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vadileri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 ovaları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Depremler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Yanardağların oluşumu genellikle hangi bölgelerde daha yaygındır?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Kıtaların iç kesimlerinde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alanlarında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ovalarda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Levha sınırlarında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tabanında bir levhanın diğerinin altına girmesiyle oluşan derin çukurlara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sahanlığı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Okyanus hendeği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Kıtaların geçmişte tek bir parça olduğu teorisine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 Bang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 Tektoniği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Pangea (Kıta Kayması)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'yanardağ' sonucunda oluşan yeryüzü şeklidir?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Koni şeklindeki 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 bacası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Levhaların hareket hızı genellikle yılda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Birkaç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Birkaç kilometre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Birkaç santimetre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hareket etmezler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uzun nehri olan Nil Nehri, hangi denize dökülür?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Okyanusu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Okyanusu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 kıtasının kuzeyinde yer alan ve dünyanın en büyük sıcak çölü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Sahra Çölü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Namib Çölü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Kalahari Çölü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Gobi Çölü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 kıtasının en yüksek noktası olan ve zirvesinde buzullar bulunan dağ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Kilimanjaro Dağı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Hoggar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Drakensberg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 ve kurak iklimlerin görüldüğü, bitki örtüsünün kaktüs ve dikenli bitkilerden oluştuğu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 kıtasını Avrupa'dan ayıran ve İspanya ile Fas arasında bulunan boğaz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Cebelitarık Boğazı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Boğazı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Süveyş Kanalı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Babülmendep Boğazı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iklim kuşağında dört mevsim belirgin olarak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kuşak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Ilıman kuşak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kuşağı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kuşak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İğne yapraklı ağaçlardan oluşan ve 'Boreal ormanlar' olarak da bilinen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iklim bölgesinde görülen kısa boylu, bodur ağaççıklardan oluşan bitki örtüsüne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Yazları yağışlı, kışları kurak geçen ve uzun boylu otlar ile yer yer ağaçlardan oluşan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Dönenceler çevresinde oluşan yüksek basınç nedeniyle yağışın az olduğu iklim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