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Evrendeki düzenin tesadüfen oluşamayacağını ve bir yaratıcının varlığını gösteren kavrama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İhlas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 ve babaya karşı sorumluluklarımız arasında aşağıdakilerden hangisi en temel olanıdır?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Onlarla hiç tartışmamak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Onların işlerini tamamen devralmak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Onlara itaat edip iyi davranmak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Onlara sürekli hediye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temizliğin önemi ile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İman ile ilişkilidir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İbadetlerin ön şartıdır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ibadet yerleri temiz olmalıdır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Sağlığın korunması için gereklidir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Muhammed'e (s.a.v.) güvenilirliği sebebiyle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Hatemu'l-Enbiya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Muhammedü'l-Emin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Arkadaşlık ilişkilerinde dikkat edilmesi gereken en önemli özellik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Doğruluk ve dürüstlük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oyun oynamak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konuda aynı düşünmek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 arkadaş seçmek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farzlarından dışarıdan olan (şartları)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Rükuya gitmek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Hadesten taharet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Secde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şeye gücünün yetmesi sıfatı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Evrendeki her şeyin bir ölçü ve düzen içinde yaratılmış olması, Allah'ın hangi isminin veya sıfatının bir yansımasıdır?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işitmesi 'Semi', her şeyi görmesi ise hangi sıfatı ile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İhlas Suresi'nde Allah'ın hangi özelliği vurgulanmaktadır?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birliği ve eşsizliği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affediciliği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adaleti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merhameti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dininde insanın Allah'a karşı sevgi ve saygısını göstermek için yaptığı güzel davranışların tümüne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Sünnet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işitmesi sıfatı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kılınışı sırasında camide imamın namaz kıldırdığı, duvarda bulunan oyuk bölüme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Mahfil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Mihrap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İbrahim'in tevhid mücadelesi hangi temel inanç üzerine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güçlerine inanma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Putlara tapınma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olan Allah'a inanma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Ateşe tapınma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ana konuları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yasalar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Fatiha Suresi'nde yer alan 'Yalnız sana ibadet eder, yalnız senden yardım dileriz'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olayları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 ve yakarışı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 tasvirlerini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Kıyamet alametlerini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malın bir kısmının ihtiyaç sahiplerine verilmesi olarak tanımlanan temel ibadet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ahlakına göre bir Müslüman'ın arkadaşlık ilişkilerinde en çok dikkat etmesi gereken tutum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Dürüstlük ve güvenilirlik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hobilere sahip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okulda okumak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hediyeleşmek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 Efendimiz Hz. Muhammed'in (s.a.v.) gençliğinde güvenilirliği sebebiyle Mekkelilerin ona verdiği unvan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Muhammedü'l-Emin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Resulullah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Nebiyullah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Habibullah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namazın dışındaki şartlardan (hazırlık şartlarından)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Hadesten taharet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Necasetten taharet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Setr-i avret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Ezanın anlamı düşünüldüğünde, 'Hayye ale'l-felâh' ifadesi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Haydi kurtuluşa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Allah'tan başka ilah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Haydi namaza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en büyüktür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temizlik (taharet)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ibadet öncesi gereklidir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beden temizliğini kapsar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İsteğe bağlı bir davranıştır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İmanın yarısıdır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İhlas Suresi'nde Allah'ın hangi özelliği vurgulanmaktadır?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şeye gücünün yettiği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ve tek olduğu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tövbeleri kabul ettiği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Merhametli olduğu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 ve babaya karşı sorumluluklarımızla ilgili Kur'an-ı Kerim'de yer alan en temel öğüt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Onlara 'öf' bile dememek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yaşlandıklarında bakmak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Onlarla her konuda tartışmak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Onlardan ayrı yaşamak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Evrendeki gece ve gündüzün birbirini takip etmesi, mevsimlerin oluşumu neyin göstergesidir?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Tesadüfün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olaylarının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Mükemmel bir düzenin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Kargaşanın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işitmesi sıfatına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görmesi sıfatı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dilediğini yapmaya gücünün yetmesi sıfatı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evrendeki düzene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her gün doğudan doğması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Bulutların şekil değiştirmesi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Rüzgarların rastgele esmesi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Yağmurun bazen yağması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İhlas Suresi'nde Allah'ın hangi özelliği vurgulanır?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Affediciliği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Birliği ve eşsizliği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Merhameti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İhlas Suresi'ne göre Allah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bir şeye muhtaçtır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doğurmamıştır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tektir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doğmamıştır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İhlas Suresi hangi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Samimiyet/İçtenlik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Yaratılış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bilmesi (Alim) sıfatı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geleceği 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iyi işleri bilir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ve açık her şeyi bilir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yapılanları bilir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kılınışı sırasında imama uyarak namaz kılan kişiye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Müezzin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Müftü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Evrendeki düzenin bir yaratıcısı olduğunu savunan düşünceye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Tevekkül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Sünnet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İhlas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Cami içerisinde imamın hutbe okumak için çıktığı merdivenli yüksek yere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Mihrap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Şerefe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İbrahim'in tevhid mücadelesi hangi temel inanç üzerine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güçlerine tapınma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Putlara tapınma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birliği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Ateşe tapınma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ana konuları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hukuku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Fatiha Suresi'nde geçen 'Yalnız sana ibadet eder ve yalnız senden yardım dileriz'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Yardımlaşmanın önemini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Kur'an'ın mucizelerini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Allah'a yönelmeyi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 sevgisini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zenginlerin, mallarının belli bir kısmını ihtiyaç sahiplerine vermesine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İnfak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