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Evrendeki düzenin tesadüfen oluşamayacağını ve bir yaratıcının varlığını gösteren kavrama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Tevhid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İhlas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Adalet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Kudret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Anne ve babaya karşı sorumluluklarımız arasında aşağıdakilerden hangisi en temel olanıdır?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Onlarla hiç tartışmamak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Onların işlerini tamamen devralmak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Onlara itaat edip iyi davranmak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Onlara sürekli hediye almak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İslam'da temizliğin önemi ile ilgili hangisi yanlıştır?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İman ile ilişkilidir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İbadetlerin ön şartıdır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Sadece ibadet yerleri temiz olmalıdır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Sağlığın korunması için gereklidir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Hz. Muhammed'e (s.a.v.) güvenilirliği sebebiyle verilen isim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Resul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Hatemu'l-Enbiya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Muhammedü'l-Emin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Nebi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Arkadaşlık ilişkilerinde dikkat edilmesi gereken en önemli özellik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Doğruluk ve dürüstlük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Sürekli oyun oynamak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Her konuda aynı düşünmek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zengin arkadaş seçmek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Namazın farzlarından dışarıdan olan (şartları)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Kıraat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Rükuya gitmek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Hadesten taharet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Secde etmek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Allah'ın her şeye gücünün yetmesi sıfatı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Kudret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Basar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Semi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İlim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Evrendeki her şeyin bir ölçü ve düzen içinde yaratılmış olması, Allah'ın hangi isminin veya sıfatının bir yansımasıdır?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Basar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Semi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Kudret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İlim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Allah'ın her şeyi işitmesi 'Semi', her şeyi görmesi ise hangi sıfatı ile ifade edilir?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İlim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Basar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Kelam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Kudret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İhlas Suresi'nde Allah'ın hangi özelliği vurgulanmaktadır?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Allah'ın birliği ve eşsizliği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Allah'ın affediciliği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Allah'ın adaleti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Allah'ın merhameti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İslam dininde insanın Allah'a karşı sevgi ve saygısını göstermek için yaptığı güzel davranışların tümüne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İbadet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Farz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Sünnet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Kıraat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Allah'ın her şeyi işitmesi sıfatı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Basar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Kudret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Semi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İlim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Namazın kılınışı sırasında camide imamın namaz kıldırdığı, duvarda bulunan oyuk bölüme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Kürsü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Mahfil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Mihrap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Minber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Hz. İbrahim'in tevhid mücadelesi hangi temel inanç üzerine kurulmuştur?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Doğa güçlerine inanma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Putlara tapınma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Sadece bir olan Allah'a inanma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Ateşe tapınma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Kur'an-ı Kerim'in ana konuları arasında aşağıdakilerden hangisi yer almaz?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Ahlak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İnanç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İbadet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Ticari yasalar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Fatiha Suresi'nde yer alan 'Yalnız sana ibadet eder, yalnız senden yardım dileriz' ifadesi neyi anlatır?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Tarihi olayları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Dua ve yakarışı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Cennet tasvirlerini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Kıyamet alametlerini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İslam'da malın bir kısmının ihtiyaç sahiplerine verilmesi olarak tanımlanan temel ibadet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Sadaka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Oruç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Hac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Zekât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İslam ahlakına göre bir Müslüman'ın arkadaşlık ilişkilerinde en çok dikkat etmesi gereken tutum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Dürüstlük ve güvenilirlik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Aynı hobilere sahip olmak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Aynı okulda okumak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Sürekli hediyeleşmek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Peygamber Efendimiz Hz. Muhammed'in (s.a.v.) gençliğinde güvenilirliği sebebiyle Mekkelilerin ona verdiği unvan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Muhammedü'l-Emin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Resulullah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Nebiyullah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Habibullah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namazın dışındaki şartlardan (hazırlık şartlarından) biri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Hadesten taharet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Necasetten taharet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Setr-i avret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Kıraat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Ezanın anlamı düşünüldüğünde, 'Hayye ale'l-felâh' ifadesi ne anlama gelmektedir?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Haydi kurtuluşa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Allah'tan başka ilah yoktur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Haydi namaza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Allah en büyüktür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İslam'da temizlik (taharet) ile ilgili aşağıdakilerden hangisi doğrudur?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ibadet öncesi gereklidir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beden temizliğini kapsar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İsteğe bağlı bir davranıştır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İmanın yarısıdır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İhlas Suresi'nde Allah'ın hangi özelliği vurgulanmaktadır?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Her şeye gücünün yettiği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Bir ve tek olduğu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tövbeleri kabul ettiği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Merhametli olduğu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Anne ve babaya karşı sorumluluklarımızla ilgili Kur'an-ı Kerim'de yer alan en temel öğüt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Onlara 'öf' bile dememek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yaşlandıklarında bakmak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Onlarla her konuda tartışmak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Onlardan ayrı yaşamak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Evrendeki gece ve gündüzün birbirini takip etmesi, mevsimlerin oluşumu neyin göstergesidir?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Tesadüfün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Doğa olaylarının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Mükemmel bir düzenin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Kargaşanın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Allah'ın her şeyi işitmesi sıfatına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İlim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Kudret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Basar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Semi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Allah'ın her şeyi görmesi sıfatı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Hayat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Semi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Basar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Kelam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Allah'ın dilediğini yapmaya gücünün yetmesi sıfatı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Semi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İrade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Kudret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Basar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evrendeki düzene bir örnektir?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Güneşin her gün doğudan doğması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Bulutların şekil değiştirmesi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Rüzgarların rastgele esmesi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Yağmurun bazen yağması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İhlas Suresi'nde Allah'ın hangi özelliği vurgulanır?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Adaleti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Affediciliği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Birliği ve eşsizliği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Merhameti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İhlas Suresi'ne göre Allah için aşağıdakilerden hangisi söylenemez?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O bir şeye muhtaçtır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 doğurmamıştır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 tektir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 doğmamıştır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İhlas Suresi hangi anlama gelmektedir?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Yardımlaşma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Dua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Samimiyet/İçtenlik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Yaratılış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Allah'ın her şeyi bilmesi (Alim) sıfatı ile ilgili hangisi doğrudur?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geleceği bilir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iyi işleri bilir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Gizli ve açık her şeyi bilir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yapılanları bilir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Namazın kılınışı sırasında imama uyarak namaz kılan kişiye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Cemaat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Müezzin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Hatip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Müftü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Evrendeki düzenin bir yaratıcısı olduğunu savunan düşünceye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Tevekkül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Sünnet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Tevhid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İhlas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Cami içerisinde imamın hutbe okumak için çıktığı merdivenli yüksek yere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Minber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Kürsü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Mihrap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Şerefe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Hz. İbrahim'in tevhid mücadelesi hangi temel inanç üzerine kurulmuştur?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Doğa güçlerine tapınma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Putlara tapınma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Allah'ın birliği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Ateşe tapınma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Kur'an-ı Kerim'in ana konuları arasında aşağıdakilerden hangisi yer almaz?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Ahlak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İbadet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İnanç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Ticaret hukuku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Fatiha Suresi'nde geçen 'Yalnız sana ibadet eder ve yalnız senden yardım dileriz' ifadesi neyi anlatır?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Yardımlaşmanın önemini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Kur'an'ın mucizelerini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Sadece Allah'a yönelmeyi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Peygamber sevgisini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İslam'da zenginlerin, mallarının belli bir kısmını ihtiyaç sahiplerine vermesine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Sadaka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Hediye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İnfak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Zekât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