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kendi ekseni etrafında dönme hareketi yaptığını kanıtlayan temel gözlem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Dünya'dan bakıldığında Güneş'in büyük görünmesi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çok sıcak gazlardan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Dünya'ya olan uzaklığı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lekelerinin yer değiştirmesi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ana evrelerinden hangisinde Ay, Dünya ile Güneş arasında yer alır ve Dünya'dan bakıldığında görünmez?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mikroskobik canlılar grubunda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Öglena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Şapkalı mantar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Kuvvetin büyüklüğünü ölçmek için kullanılan dinamometrelerin yapısında aşağıdakilerden hangisi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 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olaylardan hangisi maddenin hal değişimi ile ilgili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göllerin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Çaydanlıktan buhar çıkması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Demirin paslanması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Naftalinin süblimleşmesi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Biyoçeşitliliği tehdit eden unsurlardan biri olan 'nesli tükenme tehlikesi' aşağıdakilerden hangisi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yağışlarının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avlanma yasakları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bitki türlerinin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yaşam alanlarının bozulması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lamba parlaklığını etkileyen değişkenler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Devreye eklenen pilin voltajı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 telin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omurgalılar sınıfında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 kuvveti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cinsine göre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daha fazladır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Harekete zıt yönlüdür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hareketli cisimlere etki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maddelerin ayırt edici özelliği olarak kabul edilen, maddenin katı halden sıvı hale geçtiği sıcaklık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Tam gölge oluşumu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 saydam maddelerden geçemez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 için ışığın yansıması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ışık kaynağına yaklaştırıldığında gölge boyu büyür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kaynağına yaklaşıldığında gölge boyu kısalır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ve sel gibi yıkıcı doğa olaylarına karşı alınabilecek en etkili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eğitimi almak ve bilinçlenmek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 sigortası yaptırmak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yataklarına yerleşmek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Binaları yüksek katlı inşa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ve sıcaklık kavramları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termometre ile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 enerji türüdür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maddeler arasında aktarılır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bir enerji türüdür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anahtarın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enerjisi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Devredeki elektriği kesmek veya iletmek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Lambanın parlaklığını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Pilin ömrünü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kendi ekseni etrafında dönme hareketi yaptığını kanıtlayan temel gözlem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küresel bir şekle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Dünya'dan bakıldığında Güneş'in büyük görünmesi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çok sıcak bir yapıda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üzerindeki lekelerin yer değiştirmesi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evreleri arasında, Dünya'dan bakıldığında Ay'ın tamamen karanlık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mikroskobik canlılar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Öglena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Eğrelti 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Şapkalı mantar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Dinamometrelerin yapısında bulunan ve kuvvetin etkisiyle uzayıp kısalan temel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çubuk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 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bir maddenin katı halden sıvı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ve bilinçsiz avlanma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yaşam alanlarının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Ormanların tahrip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Pilleri ters bağlamak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Devreye daha fazla pil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kablo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Devreye daha fazla lamba 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bitkiler sınıfında yer alan çiçeksiz bir bitkidir?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 ağacı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yosunu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Papatya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 kuvveti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durmasını kolaylaştırır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hareket halindeki cisimlere etki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daha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yönüne zıt yöndedir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ve sıcaklık kavramları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termometre ile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sıcaklık farkından dolayı aktarılan enerjidir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 enerji türüdür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birimi kaloridir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Opak (saydam olmayan) bir maddenin önüne ışık kaynağı konulduğunda oluşan karanlık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hüzmesi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nesli tükenme tehlikesi altında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sırasında yapılması gereken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inmek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hareketini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Asansörü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elektrik devresinde 'anahtar' sembolü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Devredeki elektriği depolamayı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Pilin enerjisini artırmayı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Lambanın parlaklığını ölçmeyi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Devreden akım geçişini kontrol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yapısını oluşturan temel gazlar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ve 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 ve 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ve 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görülen çukurcuklara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Dünya'dan bakıldığında tamamen karanlık görüldüğü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kendi ekseni etrafındaki dönüşünü ne kadar sürede tamamlar?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 etrafındaki bir tam turu yaklaşık kaç gün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Güneş'in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bir şekle sahiptir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Dünya'dan daha küçüktür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ve ışık kaynağıdır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etrafında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'Son Dördün' evresinden yaklaşık bir hafta sonra hangi evre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Şişkin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atmosferin yok denecek kadar az olmasının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hep sabit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olaylarının görülmemesi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oluşması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Dünya ve Ay'ın büyüklükleri karşılaştırıldığında doğru sıralama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&gt; Ay &gt; 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&gt; Dünya &gt; 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&gt; Dünya &gt;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&gt; Güneş &gt;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yakın tarafı her zaman dönük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 ve dolanma sürelerinin eşit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dönme hareketi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dönmemesi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