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4.502.310.007 sayısının milyonlar bölüğündeki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502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007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2,45 ondalık gösterimindeki '4' rakamının basamak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0,4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0,04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6'nın karesi ile 2'nin küpünün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kesirlerden hangisi 3/4 kesrine denk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12/16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15/25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9/12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6/8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öğrencilerin tuttukları takımların dağılımını göstermek için en uygun grafik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Daire grafiği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 grafiği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 grafiği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Histogram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3/8 + 1/4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5/8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çokgenin kenar sayısı ile köşe sayısı arasındaki ilişki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Kenar sayısı köşe sayısına eşittir.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Kenar sayısı köşe sayısından azdır.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Kenar sayısı köşe sayısının iki katıdır.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Kenar sayısı köşe sayısından fazladır.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8.405.020.100 doğal sayısında '4' rakamının basamak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400.000.000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40.000.000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400.000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4.000.000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3, 7, 11, 15, ... örüntüsünün 6. terimi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48 : (2 + 4) x 3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5'in küpü ile 4'ün karesinin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141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sayı örüntüsünde terimler 5, 12, 19, 26 şeklinde ilerlemektedir. Bu örüntünün 6. terimi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kesirlerden hangisi 1 tamdan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9/9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12/7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5/8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1/2, 1/5 ve 1/8 kesirlerinin büyükten küçüğe sıralanışı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 &gt; 1/2 &gt; 1/8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1/8 &gt; 1/5 &gt; 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 &gt; 1/8 &gt; 1/5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1/2 &gt; 1/5 &gt; 1/8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3/4 + 1/8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7/8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5/8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60 sayısının 3/5'i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42,075 ondalık gösteriminde '7' rakamının basamak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Yüzde birler basamağı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Birler basamağı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Onda birler basamağı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Binde birler basamağı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0,45 ondalık gösteriminin yüzde sembolü ile gösterimi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%450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%0,45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%4,5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%45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noktadan geçen ve her iki yöne sınırsızca uzayan geometrik şekle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parçası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kenar uzunluğu 8 cm olan karenin alanı kaç santimetrekaredir?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Dikdörtgen şeklindeki bir bahçenin kısa kenarı 5 m, uzun kenarı 10 m ise çevresi kaç 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prizmanın köşeleri, ayrıtları ve yüzleri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Köşeler yüzeylerin toplam alanıdır.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Prizmaların yüzleri her zaman karedir.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Ayrıtlar köşelerin birleştiği yerlerdir.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Ayrıt, iki yüzün kesiştiği doğru parçasıdır.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24 ÷ (3 + 1) x 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Sütun grafiğinde bir sütunun boyu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Verilerin yüzdesini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Verilerin toplamını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Verilerin miktarını veya değerini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Verilerin ortalamasını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450 702 015 sayısının bölükleri aşağıdakilerden hangisinde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450, 70, 20, 15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45, 070, 201, 5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450, 702, 015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4, 507, 020, 15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823 456 789 sayısındaki 4 rakamının basamak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4 000 000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400 000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yüz kırk beş milyon sekiz bin on iki sayısı rakamlarla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245 800 012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245 008 012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245 080 012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245 800 120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8 000 000 000 + 500 000 000 + 30 000 + 4 çözümlenmiş hali verilen sayı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8 500 030 004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8 050 030 004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8 500 030 040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8 500 300 004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762 901 453 sayısında 'milyonlar' bölüğündeki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762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305 004 020 sayısında 3 rakamının bulunduğu basamağın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binler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 milyonlar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Milyarlar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milyonlar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milyar yetmiş iki bin beş sayısı rakamlarla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4 000 072 005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4 000 720 005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4 072 005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4 720 005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sayının basamak değeri ile sayı değeri birbirine eşitse bu rakam hangi basamakta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Yüzler basamağı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 basamağı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Birler basamağı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Binler basamağı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5, 0, 9, 2, 7 rakamları birer kez kullanılarak yazılabilecek en büyük 5 basamaklı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97521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97502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97520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97250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kesirlerden hangisi 1 tamdan büyük bir bileşik kesirdir?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9/4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7/7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802 450 109 sayısındaki 0 rakamlarından birinin basamak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1/3, 1/7 ve 1/5 birim kesirlerinin küçükten büyüğe sıralanışı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 &lt; 1/5 &lt; 1/7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 &lt; 1/7 &lt; 1/3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1/7 &lt; 1/5 &lt; 1/3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 &lt; 1/7 &lt; 1/5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40 sayısının %20'si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ucu sınırlı olan ve her iki yöne uzatılamayan geometrik şekle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 parçası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Kenar uzunlukları 8 cm ve 5 cm olan bir dikdörtgenin alanı kaç santimetrekaredir?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küpün kaç tane ayrıtı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