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müzik aletlerinden hangisi 'telli çalgılar' grubuna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Genellikle orkestra şefinin ritmi tutmak için kullandığı küçük vurmalı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 (Triangle)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hem telli hem de çok eski bir geçmişi olan bir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Trombon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İçine hava üflenerek çalınan, genellikle düğünlerde kullanılan yüksek sesli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nasıl bir duruş sergilenmelidir?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Hazırolda, dik ve saygılı bir duruşla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 cepte, sağa sola bakarak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Rahat bir şekilde oturulmalı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söyler gibi hareketli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şairi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Atatürk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hangi duyguyu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 ve ayrılık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 ve 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Bağımsızlık ve vatan sevgisi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müzik eğitimi için ne demiştir?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Hayatta müzik lazım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sadece eğlencedir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Müzik, kültürün bir parçasıdır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Hayatta müzik lazım değildir, çünkü hayat müziktir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bayramlarda marş söylemenin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 ve beraberlik duygusunu güçlendirmek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Sesimizi yormak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vakit geçirmek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Ulvi Cemal Erkin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ilk iki kıtası ne için okunur?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törenlerde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derslerinde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açılış ve kapanışlarında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Üfleyerek ses çıkarılan ve genellikle ahşaptan yapılan nefesli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Klarnet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müziğin hangi alanına önem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müzik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pop müzik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ve milli müzik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Marşlarımızın temposu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ve karışık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Coşkulu ve kararlı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Fısıltı şeklinde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törenlerinde bayrağımıza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Selamlanır ve gözler bayrakta tutulur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Konuşulur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dönülür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kabul edildiği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konusunda kurduğu okul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 Lisesi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Musiki Muallim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Konservatuvar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Akademisi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Milli marşlar bir ulusun neyini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Bağımsızlığını ve onurunu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iktidarını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 söylenirken hangi hata yapılmamalıdır?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Gururla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Gülüp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Sözleri doğru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vizyonu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Çağdaş ve milli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halk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batı odaklı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ince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cıvıltısı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Tuba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 bir erkek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uzun veya kısa olması neyle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yüksekliği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gürlüğü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Tokmak veya baget yardımıyla vurularak ses çıkarılan çalgılara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 çalgılar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Nefesli çalgılar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 çalgılar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Yaylı çalgılar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tuşlarında sağa doğru gidildikçe ses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kalır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Kalınlaşır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Dinamik terimi müzikte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Gürlüğü (güçlü-hafif)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Perdeyi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Hafif bir ses için hangi terim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Adagio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Allegro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kalın bir sestir?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 gitarın en kalın teli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gürlüğü ne ile değiştirilir?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süresi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şiddeti (enerjisi)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frekansı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bir sesin süresi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Sonsuza kadar gider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Çabucak biter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Yavaşça başlar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Güçlü bir ses için kullanılan müzikal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Largo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seslerinden hangisi en kalındır?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 vızıltısı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Sinek 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'ince' ses ne demektir?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frekans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frekans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Metronom neyi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gürlüğünü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Temponun hızını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yüksekliğini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rengini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'vurmalı çalgı'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Dar2buka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süresini notalar belirler. Hangisi en uzundur?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sıkça kullanılan ve mızrapla çalınan telli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Saksafon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Metalden yapılan ve genellikle orkestralarda kullanılan nefesli çalgı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Trompet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Kastanyet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Kemençe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Piyano, içerisinde bulunan tellere çekiçlerin vurmasıyla ses çıkardığı için hangi gruba dahil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 telli hem vurmalı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nefesli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vurmalı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'nefesli çalgı' grubuna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yardımıyla çalınan ve telli çalgılar ailesinin en bilinen üyesi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Mandolin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Obua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