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'Kapı'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'Güzel'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'Elma' meyvesi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Tüffah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Burtukal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fiillerin büyük çoğunluğu genellikle kaç harfli köklerden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harfli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harfli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harfli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harfli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 sisteminde 'yazdı' anlamına gelen 'ketebe' fiilinin kök harfleri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t-e-b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k-t-e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k-e-t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k-t-b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dilbilgisinde fiil köklerine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Fiil-i Mazi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Cezr (Kök)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Harf-i Cer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'D-R-S' (ders çalışmak) kökünden türetilen 'derese' fiili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Çalıştı/İnceledi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'S-L-M' kökünden türetilen 'Selam' kelimesi hangi anlamı çağrıştırır?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 ve esenlik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gece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'F-T-H' (açmak) kökünden türetilmiştir?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Feteha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Zehebe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 sisteminde 'C-L-S' (oturmak) fiilinin çekiminde, 'o (erkek) oturdu' ifadesi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Yecilis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Celese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kullanılan 'Kitap' kelimesinin Arapçası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'Z-H-B' kökü hangi eylemle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Fiil kökleri Arapça dilinde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yazmayı engellediği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 türetmeyi ve anlamayı kolaylaştırdığı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şiirlerde kullanıldığı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süs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'E-K-L' kökü hangi eylemi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'K-B-R' kökünden türetilen 'Ekber'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büyük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küçük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'K-T-B' kökü 'yazmak' ise, 'Kâtib'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tahtası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sıklıkla geçen ve 'Allah'ın adıyla' anlamına gelen 'Bismillah' ifadesindeki 'İsm'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'Kitap' anlamına gelen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geçen 'Rahman' ismi Allah'ın hangi özelliğini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Merhametini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sayılardan 'Vahid' kelimesi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'Hamd'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Övgü ve şükür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kültüründe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'Arz' kelimesi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Yeryüzü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çokça geçen 'Nur'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Işık/Aydınlık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'İnsan' kelimesinin çoğulu olan ve 'insanlar'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'Semavat'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sıkça geçen 'Hayr' kelimesi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İyilik/Hayırlı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'Yevm' kelimesi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selamlaşma ifadesi olan 'Esselamu Aleykum' cümlesindeki 'Selam'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 ve esenlik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'Anne'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Ümm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'Kalem'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Miftah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'Sınıf'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Fasl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'Su' kelimesi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'Ev'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Arapçada 'Baba' nasıl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Cedd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