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Güneş'e en yakın yıldız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Vega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Sirius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Proxima Centauri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Kutup Yıldızı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Yıldızlar arasındaki uzaklığı ölçmek için kullanılan birim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Astronomik Birim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Işık Yılı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Kilometre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Sıcaklığı en yüksek olan yıldızların rengi genellikle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Güneş, yaşam döngüsünün sonunda hangi gök cismine dönüşecektir?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Beyaz Cüce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Delik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Süpernova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Nötron Yıldızı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Ay'ın Dünya'dan bakıldığında tamamen karanlık göründüğü evresi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Yeni 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Dördün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Dolunay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 Dördün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tutulması sırasında Ay, Dünya ve Güneş'in konumu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 - Dünya - Güneş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Güneş - Ay - Dünya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- Ay - Güneş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- Güneş - 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Ay'a ayak basan ilk insan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Buzz Aldrin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Neil Armstrong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Michael Collins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Yuri Gagarin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Ay'ın evrelerinin tam bir döngüsü yaklaşık ne kadar sürer?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29,5 gün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 gün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365 gün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 gün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 tutulması sırasında Dünya, Güneş ve Ay'ın arasına girdiğinde Ay hangi evrededir?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Hilal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Dolunay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Dördün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İnsanoğlunun Ay'a ilk kez ayak bastığı tarihi görev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Voyager 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Apollo 11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Sputnik 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Apollo 13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Ay'ın yüzeyinde bulunan çukur şeklindeki yapılara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Ova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Krater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Yıldızların renkleri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Büyüklüklerini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Sıcaklıklarını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Uzaklıklarını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Yaşlarını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Ay'ın Dünya'ya bakan yüzünün 'D' harfi şeklinde göründüğü evre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 Dördün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Dolunay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İlk Dördün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Ay'ın kendi etrafında dönme süresi ile Dünya etrafında dolanma süresi arasındaki ilişki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etrafında daha hızlı döner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İkisi de eşittir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 de 24 saattir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etrafında daha hızlı döner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Ay'da atmosferin yok denecek kadar az olması neye sebep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Gündüz ve gece arasındaki sıcaklık farkının çok fazla olmasına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Rüzgarların çok şiddetli esmesine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yağmur yağmasına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çok hızlı yayılmasına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Ay'ın 'ters D' harfi şeklinde göründüğü evre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Son Dördün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Dördün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Dolunay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tutulması sırasında Ay hangi evrededir?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Dördün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 Dördün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Yeni 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Dolunay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Mars ve Jüpiter gezegenleri arasında bulunan, çoğunlukla kayalık parçalardan oluşan bölgeye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Kuiper Kuşağı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Oort Bulutu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Samanyolu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Asteroit Kuşağı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Kuyruklu yıldızların güneşe yaklaştıklarında oluşturdukları parlak kuyruk kısmı temel olarak neden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Sıvı metal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Buz, toz ve gaz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Saf oksijen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erimiş kaya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atmosferine girip yeryüzüne ulaşamadan yanan gök cisimlerine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Gezegen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Asteroit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Uydu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Meteor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yüzeyine çarpmayı başaran gök taşı parçalarına ne isim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Nebula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Kuyruklu yıldız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Cüce gezegen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Meteorit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Halk arasında 'yıldız kayması' olarak bilinen doğa olayı aslında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patlaması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Meteorların atmosferde yanması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Asteroitlerin çarpışması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yıldızın ölümü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Gökyüzünde yönümüzü bulmamıza yardımcı olan, Küçük Ayı takımyıldızının ucunda bulunan yıldız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Kutup Yıldızı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Altair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Rigel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Betelgeuse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Kuyruklu yıldızların etrafını saran gaz ve toz bulutuna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Kuyruk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Yörünge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Çekirdek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Güneş Sistemi'ndeki en büyük asteroitlerden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Plüton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Ceres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Kuyruklu yıldızların kuyrukları Güneş'e yaklaştıklarında hangi yöne doğru uzanır?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Güneş'in tersi yöne doğru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Güneş'e doğru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zaman kuzeye doğru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Yörüngelerine dik olarak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Asteroitler Güneş Sistemi'nin oluşumu hakkında bize neyi anlatır?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Uzaylıların varlığını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Dünya'nın iç yapısını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Gelecekteki hava durumunu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Güneş Sistemi'nin ilk zamanlarından kalan kalıntıları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Meteor yağmurları genellikle hangi gök cisimlerinin bıraktığı toz ve kaya parçaları sonucu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Gezegenlerin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Kuyruklu yıldızların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Galaksilerin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Yıldızların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gök taşı yeryüzüne çarptığında oluşan çukura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Krater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Obruk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kuyruklu yıldızlar için 'kirli kartopu' benzetmesini yapan bilim insanlarının temel nedenidir?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buzdan oluşmaları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tozdan oluşmaları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Buz ve toz karışımı yapıda olmaları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soğuk olmaları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takımyıldız olan 'Avcı' (Orion) hangi mevsimde daha belirgin olarak gözlemlenir?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Sonbahar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İlkbahar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Yıldızlar enerjilerini hangi olay sonucunda üretirler?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Sürtünme kuvveti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Kimyasal yanma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Nükleer füzyon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Elektrik boşalması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Gökyüzünün en parlak yıldızı olarak bilinen yıldız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Pollux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Sirius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Antares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Deneb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Yıldızların yaşam döngüsünün sonunda patlayarak yok olmasına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Nebula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Süpernova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Delik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Beyaz Cüce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Yıldızların doğum yeri olan, uzaydaki devasa gaz ve toz bulutlarına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Nebula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Kuyruklu Yıldız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Galaksi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Gezegen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takımyıldızdır?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Büyük 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Samanyolu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Andromeda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Sistemi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