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Güneş'e en yakın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Proxima Centauri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Yıldızı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renkleri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Büyüklüklerini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Uzaklıklarını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Gökyüzünde yönümüzü bulmamıza yardımcı olan, Küçük Ayı takımyıldızının ucunda bulunan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Altair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Rigel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Betelgeuse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takımyıldız olan 'Avcı' (Orion) hangi mevsimde daha belirgin olarak gözlemlenir?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 enerjilerini hangi olay sonucunda üretirler?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yanma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Nükleer füzyon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boşalması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Gökyüzünün en parlak yıldızı olarak bilinen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Pollux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yaşam döngüsünün sonunda patlayarak yok olmasına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doğum yeri olan, uzaydaki devasa gaz ve toz bulutlarına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Kuyruklu Yıldız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takımyıldızdır?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Andromeda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 arasındaki uzaklığı ölçmek için kullanılan birim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Astronomik Birim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Yılı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Sıcaklığı en yüksek olan yıldızların rengi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yaşam döngüsünün sonunda hangi gök cismine dönüşecektir?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Dünya'dan bakıldığında tamamen karanlık göründüğü evresi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tutulması sırasında Ay, Dünya ve Güneş'in konumu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- Dünya - Güneş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- Ay - Dünya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- Ay - Güneş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- Güneş -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ayak basan ilk insan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Buzz Aldrin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Neil Armstrong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Collins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evrelerinin tam bir döngüsü yaklaşık ne kadar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29,5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sırasında Dünya, Güneş ve Ay'ın arasına girdiğinde Ay hangi evrededir?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İnsanoğlunun Ay'a ilk kez ayak bastığı tarihi görev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Voyager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Apollo 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Sputnik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yüzeyinde bulunan çukur şeklindeki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Dünya'ya bakan yüzünün 'D' harfi şeklinde göründüğü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kendi etrafında dönme süresi ile Dünya etrafında dolanma süresi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etrafında daha hızlı döner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İkisi de eşittir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24 saattir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etrafında daha hızlı döner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Ay'da atmosferin yok denecek kadar az olması neye sebep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Gündüz ve gece arasındaki sıcaklık farkının çok fazla olmasına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Rüzgarların çok şiddetli esmesine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yağmur yağmasına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çok hızlı yayılmasına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'ters D' harfi şeklinde göründüğü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tutulması sırasında Ay hangi evrededir?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 ve Jüpiter gezegenleri arasında bulunan, çoğunlukla kayalık parçalardan oluşan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Kuiper Kuşağı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Oort Bulutu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Asteroit Kuşağı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Kuyruklu yıldızların güneşe yaklaştıklarında oluşturdukları parlak kuyruk kısmı temel olarak neden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metal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Buz, toz ve gaz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erimiş kaya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atmosferine girip yeryüzüne ulaşamadan yanan gök cisimlerine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Meteor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yüzeyine çarpmayı başaran gök taşı parçalarına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Kuyruklu yıldız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 gezegen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Meteorit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arasında 'yıldız kayması' olarak bilinen doğa olayı aslında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patlaması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Meteorların atmosferde yanması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Asteroitlerin çarpışması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yıldızın ölümü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Kuyruklu yıldızların etrafını saran gaz ve toz bulutuna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Yörünge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Güneş Sistemi'ndeki en büyük asteroitlerden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Ceres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Kuyruklu yıldızların kuyrukları Güneş'e yaklaştıklarında hangi yöne doğru uzanır?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Güneş'in tersi yöne 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Güneş'e 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kuzeye doğru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Yörüngelerine dik olarak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Asteroitler Güneş Sistemi'nin oluşumu hakkında bize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Uzaylıların varlığını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iç yapısını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Gelecekteki hava durumunu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Sistemi'nin ilk zamanlarından kalan kalıntıları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Meteor yağmurları genellikle hangi gök cisimlerinin bıraktığı toz ve kaya parçaları sonucu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Kuyruklu yıldızların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gök taşı yeryüzüne çarptığında oluşan çukura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kuyruklu yıldızlar için 'kirli kartopu' benzetmesini yapan bilim insanlarının temel nedenidir?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buzdan oluşmaları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tozdan oluşmaları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 ve toz karışımı yapıda olmaları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soğuk olmaları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