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Bilgisayarda verilerin işlenmesini sağlayan ve 'beyin' olarak adlandırılan donanım birimi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 (CPU)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Anakart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 kartı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disk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problemin çözümü için izlenmesi gereken mantıksal adımlar bütününe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Program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Akış şeması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Akış şemalarında 'başla' ve 'bitir' adımlarını temsil eden geometrik şekil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Eşkenar dörtgen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Paralelkenar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Elips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Blok tabanlı programlama ortamlarında karakterin hareket etmesini sağlayan kod blokları genellikle hangi renk grubundadır?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Programlamada belirli bir kod bloğunun birden fazla kez çalıştırılmasını sağlayan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Operatör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programda 'Eğer not 50'den büyükse geçti, değilse kaldı' mantığı hangi yapıyı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 yapısı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 tanımlama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Koşullu ifade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Sıralı komutlar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Başkasına ait bir eseri, sahibinden izinsiz şekilde kendi eserimizmiş gibi paylaşmak hangi kavramla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kaynak kullanımı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veri koruma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içerik üretimi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Telif hakkı ihlali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Bilgisayarın tüm parçalarını birbirine bağlayan, donanımlar arası iletişimi sağlayan ana devre kartı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 Kartı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Anakart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Disk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işletim sisteminin temel işlevlerinden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kaynaklarını yönetmek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Uygulama programlarını çalıştırmak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 arayüzü sunmak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hızını doğrudan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Bilgisayarımızdaki dosyaları daha düzenli tutmak ve kategorize etmek için hangisini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Klasörler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Sürücüler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Pencereler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Kısayollar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Kelime işlemci programlarında metnin belirli bir kısmının kalın, eğik veya altı çizili yapılması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Sayfa yapısı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Hizalama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Biçimlendirme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işletim sisteminin temel görevlerinden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Kullanıcıya arayüz sunmak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hızını doğrudan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 ve klasör yönetimini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ve yazılım kaynaklarını yönetmek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Elektronik tablolama programlarında (Excel gibi) bir hücredeki değerleri toplamak için kullanılan matematiksel ifadeye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Formül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Sunum hazırlarken izleyicinin dikkatini dağıtmamak için aşağıdakilerden hangisi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Slaytlara çok fazla yazı eklemek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 ve metin dengesini korumak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slaytta farklı yazı tipleri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geçiş efektlerini aynı anda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İnternette arama yaparken belirli bir kelime grubunu tırnak içinde (" ") aratmanın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Aramayı daha hızlı hale getirmek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 sonuçları filtrelemek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Reklamları engellemek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Kelimeyi tam olarak o sırayla aramak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 verilerimizi korumak için aşağıdakilerden hangisini yapmak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Şifreleri başkalarıyla paylaşmak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Güçlü ve tahmin edilemez şifreler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adımlı doğrulamayı aktif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Tanımadığımız linklere tıklamamak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kişinin internet üzerinden başka birini rahatsız etmesi, küçük düşürmesi veya tehdit etmesi hangi kavramla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Siber zorbalık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haklar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 kirliliği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vatandaşlık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problemin çözümü için izlenmesi gereken mantıksal adımlar dizisine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Program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Akış şemalarında 'karar verme' (koşul) aşamasını ifade eden geometrik şekil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Eşkenar dörtgen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Paralelkenar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Elips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Scratch gibi blok tabanlı programlama ortamlarında karakterin hareket etmesini sağlayan bloklar genellikle hangi renktedir?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kod bloğunun belirli bir sayı kadar veya sürekli tekrarlanmasını sağlayan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Operatör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Programlamada bir koşulun gerçekleşip gerçekleşmediğini kontrol eden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 tanımlama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Başlatma bloğu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Eğer - Değilse yapısı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Tekrarlayan komutlar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Bilgisayarda dosyaları düzenli tutmak ve kategorize etmek için kullanılan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Sürücü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Başkasına ait bir fotoğrafı veya metni, sahibinden izin almadan kendi çalışmamızda kullanmak hangi kavrama aykırıdır?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veri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Telif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içerik üretimi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kaynak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Bilgisayardaki tüm işlemlerin gerçekleştiği ve 'beyin' olarak adlandırılan parça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 (CPU)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 Kartı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Disk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Bilgisayarı açtığımızda donanımları yöneten ve uygulamaları çalıştıran temel yazılıma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Antivirüs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 İşlemci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Web Tarayıcısı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Verilerin kalıcı olarak saklandığı donanım birimi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Disk (HDD/SSD)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Klavye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klasörün içine yeni bir klasör oluşturmaya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Taşıma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Kopyalama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 klasör oluşturma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Bilgisayarda geçici verilerin tutulduğu ve bilgisayar kapandığında içeriği silinen bellek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Disk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Flash Bellek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Dosya uzantısı .docx olan bir dosya hangi programla açılır?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Sunum Programı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Düzenleyici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 İşlemci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Elektronik Tablolama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İşletim sisteminin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çizmek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yazı yazmak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İnternetten oyun indirmek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ve yazılım kaynaklarını yönetmek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giriş birimidir?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Hoparlör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Monitör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Klavye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dosyayı 'Farklı Kaydet' seçeneği ile kaydetmenin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Dosyayı internete yüklemek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Dosyayı başka bir isim veya formatta kopyalamak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Dosyayı silmek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Dosyayı yazdırmak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Kelime işlemci programlarında metnin belirli bir kısmını kalın, eğik veya altı çizili yapma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Hizalama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Sayfa yapısı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Biçimlendirme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çıkış birimidir?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Mikrofon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Tarayıcı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Elektronik tablolama programlarında hücrelerdeki değerleri toplamak için kullanılan sembol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*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/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+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=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Etkili bir sunum hazırlarken aşağıdakilerden hangisine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 ve metin dengesini korumaya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Karmaşık ve çok sayıda yazı tipi kullanmaya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Slaytlarda çok fazla yazı kullanmaya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Slaytları mümkün olduğunca karanlık renklerle doldurmaya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İnternette arama yaparken daha kesin sonuçlar almak için kullanılan ve aranan kelimenin başına eklenen işarete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Tırnak işareti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 işareti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Virgül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işareti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kişisel veri güvenliğini korumak için alınması gereken doğru bir önlemdir?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Şifreleri başkalarıyla paylaşmak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Tanımadığımız kişilerden gelen her dosyayı indirmek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Güçlü ve tahmin edilmesi zor parolalar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bilgileri herkese açık sosyal medya hesaplarında paylaşmak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kişinin internet üzerinden başkalarını rahatsız etmesi, tehdit etmesi veya küçük düşürmesine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Bilişim etiği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Siber güvenlik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Siber zorbalık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vatandaşlık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