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ekosistemde güneş enerjisini kullanarak kendi besinini üreten canlılara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besin piramidinde üreticilerden tüketicilere doğru gidildikçe canlı sayısı genellikle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Biyoçeşitliliğin fazla olduğu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Endemik alan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belirli bir bölgede yaşayan, dünyada başka hiçbir yerde bulunmayan bitki veya hayvan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Endemik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havanın vücuda giriş yaptığı ilk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Akciğerlere giren hava, bronşçukların ucundaki hangi küçük hava keseciklerinde kanla gaz alışverişi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alırken aşağı doğru düzleşen ve göğüs boşluğunu genişleten kaslı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Kaburgalar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zarı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havayı temizleyen, nemlendiren ve ısıtan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soluk verme sırasında gerçekleşen bir olaydır?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 kasılır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hacmi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Akciğerlere hava 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Göğüs kafesi genişler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akciğerlere girmeden önce ayrıldığı iki kola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Kanımızdaki oksijenin vücut hücrelerine taşınmasını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besin zincirinde her zaman ilk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Etçil hayvanlar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Otçul hayvanlar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üst kısmında bulunan ve ses tellerini barındıran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sonucu vücudumuzdan dışarı atılan temel atık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Yutak ile soluk borusu arasında yer alan, yutkunma sırasında soluk borusunu kapatan kapakçığa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Epiglottis (Gırtlak kapağı)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Akciğerlerin dışını saran ve sürtünmeyi önleyen çift katlı zara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Plevra zarı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 zarı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alıp verirken akciğerlerin hacminin değişmesini sağlayan temel güç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telleri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Diyaframın hareketi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sisteminin temel yapı birimi olan sinir hücresine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yönetim ve kontrol merkezi olan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ters olarak düştüğü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tabaka (Retina)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merkezimiz olan ve iç kulakta bulunan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Östaki borusu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Çekiç kemiği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daire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Refleks davranışlarımızı kontrol eden sinir sistemi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 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 bitki ve hayvan atıklarını parçalayarak toprağın mineral bakımından zenginleşmesini sağlayan canlılar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Çekirgeler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Dildeki tat alma tomurcuklarını algılayan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Koku alma duyumuz ile tat alma duyumuz arasındaki ilişkiyi en iyi açıklayan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Koku almadan tat alamazsınız.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birbirini destekleyerek çalışır.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bağımsız çalışır.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 alma duyusu baskındır.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en büyük duyu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Beyincik vücudumuzda hangi görevi üstlenir?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Düşünme ve hafıza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Refleksleri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ve dengeyi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göze girdiği ilk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benek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duyu organımız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salgı bezleri ile sinir sistemi arasındaki koordinasyonu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Hipofiz bezi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eşeysiz üreme yöntemlerinden biri olan bölünerek çoğalır?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yıldızının kopan bir kolundan yeni bir deniz yıldızı oluşması hangi üreme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Sporla üreme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Rejenerasyon (yenilenme) ile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Bölünerek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Tohumla üreme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Çilek bitkisinin sürünücü gövdesiyle yeni bitkiler oluşturması hangi üreme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Tomurcuklanma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Eşeyli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Vejetatif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canlı türlerinin çeşitliliğine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Eşeyli üremenin temelini oluşturan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hücrelerinin bölünmesi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Tomurcuklanma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Rejenerasyon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yaşam alanlarının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Ormanların yok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avlanma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 zincirinde enerjinin büyük bir kısmı aşağıdakilerden hangisine aktarılır?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üst basamaktaki canlıya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bitkilerle beslenen canlılara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Hepçil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Otçul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Etçil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nesli tükenmiş bir canlı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parsı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kaplumbağası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Kelaynak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Dinozor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hem et hem de ot yiyerek beslenir?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