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Muhammed (s.a.v.) kaç yılında ve nerede doğmuştur?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610, Medine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622, Mekke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571, Mekke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571, Medine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Muhammed'in (s.a.v.) kızı Hz. Fatıma ile evlenen sahabe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Osman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Talha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Hz. Ali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Ömer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'Sünnet' kavramının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Peygamberimizin söz, fiil ve onayları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namaz kılmak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oruç tutmak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Kur'an-ı Kerim'in ayetleri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vefat ettiği yıl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630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622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632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Kerim'in bütününe verilen, her bir cümlesine ise 'ayet' denilen yapı birimi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Hizb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Mushaf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Kerim'in hiçbir değişikliğe uğramadan günümüze kadar gelmesi onun hangi özelliği ile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Arapça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Mucize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Korunmuş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Parça parça inmesi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 kaç yıl içerisinde tamamlanmıştır?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Kur'an-ı Kerim'in temel amaçlarından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Sadece geçmiş olayları anlatmak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İyi ve güzel davranışlara teşvik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İnsanlara doğru yolu göstermek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Allah'ı tanıtmak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Kerim'in ilk inen suresi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İhlas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Fatiha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Kerim'in kitap haline getirilmesi hangi halife döneminde gerçekleşmiştir?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Ömer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Ali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Hz. Ebubekir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Osman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Kerim'in her 20 sayfalık bölümüne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Cüz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Sayfa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Peygamberimize ilk vahiy hangi mağarada gelmiştir?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Sevr Mağarası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Hira Mağarası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Nur Mağarası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Uhud Mağarası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Kerim'i güzel bir şekilde okumak için geliştirilen kurallar bütününe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Tefsir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Fıkıh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Tecvid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Kerim'de kaç sure bulunmaktadır?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114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 hangi ayda indirilmeye başlanmıştır?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Şaban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Ramazan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Muharrem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Recep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Kerim'in Hz. Muhammed'e (sav) vahiy yoluyla gelmesi hangi melek aracılığıyla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Cebrail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İsrafil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Azrail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Mikail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Kerim'de yer alan kısa surelerin ezberlenmesi ve okunması ile ilgili ilkemiz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Anlamlarını düşünerek okumak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Arapça okunması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namazlarda okunması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ezberlenmesi yeterlidir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Kur'an'ın 'hidayet rehberi' olması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tarih anlatması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dua içermesi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İnsanlara doğruyu ve yanlışı göstermesi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yasaklardan bahsetmesi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Kerim'in çoğaltılarak farklı bölgelere gönderilmesi hangi halife döneminde tamamlanmıştır?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Ebubekir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Hz. Osman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Ömer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Kerim'in ana konularından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İbadet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İnanç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Sadece bilimsel deneyler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Ahlak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sözlerine, davranışlarına ve sahabilerin yaptıklarını onaylamasına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Hadis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Fıkıh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güvenilir olması hangi sıfatıyla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Emanet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Fetanet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Tebliğ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Sıdk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Muhammed'in (s.a.v.) annesinin ismi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Hatice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Fatıma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Amine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Muhammed'in (sav) eşi Hz. Hatice ile olan ilişkisi hangi açıdan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ticaretle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çocukları ile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zenginliği ile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Sevgi, saygı ve sadakatle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çocuklara karşı tutumu nasıldı?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Sert ve mesafeli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Şefkatli ve merhametli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kendi çocuklarına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Umursamaz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vahyi insanlara ulaştırmasına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Fetanet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Tebliğ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Sıdk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Hadisleri toplayan ve inceleyen ilim dalına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Hadis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Tefsir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akıllı ve zeki olması hangi sıfatla anlatılır?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Tebliğ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Emanet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Sıdk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Fetanet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en sevdiği kızı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Rukiye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Fatıma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Zeynep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Ümmü Gülsüm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doğruluktan hiç ayrılmaması hangi sıfatla 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Fetanet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Tebliğ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Emanet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Sıdk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aile içerisinde iş bölümü yapması neyi gösterir?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Hizmetçi tutmadığını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Yardımlaşmaya önem verdiğini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Tembelliği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zorunluluk olduğunu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Hadislerin toplandığı güvenilir kitaplara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Kur'an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Kütüb-i Sitte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Tevrat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insanlarla istişare etmesi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Karar veremediğini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fikrini dayattığını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Kararsız olduğunu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Fikir alıp danıştığını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Müslümanların Mekke'den Medine'ye göç etmesine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Fetih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Hicret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Miraç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peygamber olmadan önceki lakabı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Es-Sıddık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Muhammedü'l-Emin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El-Faruk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Zinnureyn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çocukluk döneminde süt annesinin ismi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Zeynep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Aişe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Halime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Muhammed'in (s.a.v.) kabrinin bulunduğu mescidin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Mescid-i Nebevi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Mescid-i Haram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Mescid-i Aksa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Kuba Mescidi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İslam'a davet ettiği ilk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Hz. Hatice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Ömer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Ebubekir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Ali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'Muhammedü'l-Emin' olarak anılmasının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Güvenilir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cesur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güçlü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zengin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soyu hangi dedesine kadar uzanır?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Abdullah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Ebu Talib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Haşim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Abdülmuttalib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