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 (s.a.v.) kaç yılında ve nerede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610, Medine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622, Mekke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571, Mekke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571, Medine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Peygamberimize ilk vahiy hangi mağarada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 Mağarası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Hira Mağarası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 Mağarası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Uhud Mağarası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(s.a.v.) annesinin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Müslümanların Mekke'den Medine'ye göç etmesine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Hicret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çocukluk döneminde süt annesinin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Aişe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(s.a.v.) kabrinin bulunduğu mescidin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Mescid-i Nebevi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Mescid-i Haram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Mescid-i Aksa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Kuba Mescidi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İslam'a davet ettiği ilk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Hatice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'Muhammedü'l-Emin' olarak anılmasının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Güvenilir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cesur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güçlü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zengin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soyu hangi dedesine kadar uzanır?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 Talib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Abdülmuttalib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(s.a.v.) kızı Hz. Fatıma ile evlenen sahabe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Talha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'Sünnet' kavramının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Peygamberimizin söz, fiil ve onayları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namaz kılmak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oruç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Kur'an-ı Kerim'in ayetleri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vefat ettiği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632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bütününe verilen, her bir cümlesine ise 'ayet' denilen yapı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Mushaf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hiçbir değişikliğe uğramadan günümüze kadar gelmesi onun hangi özelliği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Mucize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Korunmuş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 parça inmesi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 kaç yıl içerisinde tamamlanmıştır?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Kur'an-ı Kerim'in temel amaçlarından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geçmiş olayları anlatmak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ve güzel davranışlara teşvik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İnsanlara doğru yolu göstermek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 tanıtmak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ilk inen suresi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İhlas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kitap haline getirilmesi hangi halife döneminde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her 20 sayfalık bölümüne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Cüz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 güzel bir şekilde okumak için geliştirilen kurallar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Tecvid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kaç sure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114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 hangi ayda indirilmeye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Ramazan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Muharrem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Hz. Muhammed'e (sav) vahiy yoluyla gelmesi hangi melek aracılığıyla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Cebrail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İsrafil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Azrail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yer alan kısa surelerin ezberlenmesi ve okunması ile ilgili ilkemiz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Anlamlarını düşünerek 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Arapça okunması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namazlarda okunması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ezberlenmesi yeterlidir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Kur'an'ın 'hidayet rehberi'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 anlatması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dua içermesi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İnsanlara doğruyu ve yanlışı göstermesi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yasaklardan bahsetmesi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çoğaltılarak farklı bölgelere gönderilmesi hangi halife döneminde tamamlanmıştır?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ana konularından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bilimsel deneyler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sözlerine, davranışlarına ve sahabilerin yaptıklarını onaylamasına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güvenilir olması hangi sıfatıyla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(sav) eşi Hz. Hatice ile olan ilişkisi hangi açıdan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çocukları 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zenginliği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Sevgi, saygı ve sadakatle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çocuklara karşı tutumu nasıldı?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ve mesafeli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Şefkatli ve merhametli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çocuklarına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Umursamaz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vahyi insanlara ulaştırmasına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Hadisleri toplayan ve inceleyen ilim dalına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Tefsir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akıllı ve zeki olması hangi sıfatla anlatılır?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en sevdiği kızı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Fatıma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Ümmü Gülsüm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doğruluktan hiç ayrılmaması hangi sıfatla 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aile içerisinde iş bölümü yapması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Hizmetçi tutmadığını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Yardımlaşmaya önem verdiğini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zorunluluk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Hadislerin toplandığı güvenilir kitaplara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Kütüb-i Sitte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insanlarla istişare etmesi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 veremediğini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fikrini dayattığını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Fikir alıp danıştığını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peygamber olmadan önceki lakabı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Es-Sıddık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Muhammedü'l-Emin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El-Faruk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Zinnureyn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