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Güneş sistemindeki gezegenlerden hangisi Güneş'e en uzak konumda yer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Uranüs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Neptün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Satürn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Jüpiter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Ay tutulması sırasında Güneş, Dünya ve Ay'ın konumu nasıldır?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Dünya, Güneş ile Ay arasındadır.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Dünya, Ay ile Güneş'in dışındadır.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Ay, Güneş ile Dünya arasındadır.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Güneş, Dünya ile Ay arasındadır.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İskelet sistemimizde eklemlerin birbirine bağlandığı noktada kemikleri tutan yapı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Sinir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Bağ doku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Kıkırdak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Besinlerin kimyasal sindiriminde görev alan ve sindirimi hızlandıran yapılar nelerdir?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Hücreler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Mineraller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Enzimler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Vitaminler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Kanın pıhtılaşmasını sağlayarak yaralanmalarda kan kaybını önleyen kan hücresi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Akyuvar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Plazma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Alyuvar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Kan pulcukları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Soluk alıp verme sırasında oksijen ve karbondioksit değişiminin gerçekleştiği yapı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Bronş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Alveol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Gırtlak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Yutak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Vücudumuzdaki kanı süzerek idrar oluşumunu sağlayan temel boşaltım organı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Karaciğer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Böbrek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Akciğer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Vücudumuzdaki sistemlerin uyumlu ve düzenli çalışmasını sağlayan merkez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Hipofiz bezi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Omurilik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Beyin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Pankreas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Gözde görüntünün ters olarak düştüğü ve sinir hücrelerinin yoğun bulunduğu tabaka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Sert tabaka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Kornea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Damar tabaka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Ağ tabaka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Maddenin tanecikli yapısı ile ilgili olarak aşağıdakilerden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Sıvıların tanecikleri arasında boşluk yoktur.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Bütün maddeler hareketsiz taneciklerden oluşur.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Gaz tanecikleri birbirine çok yakın hareket eder.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Katı maddelerin tanecikleri sadece titreşim hareketi yapar.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Hacmi 20 cm³ ve kütlesi 60 gram olan bir cismin yoğunluğu kaç g/cm³'tür?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1200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hal değişimi olaylarından hangisi dışarıdan ısı alarak gerçekleşir?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Kırağılaşma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Erime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Donma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Yoğunlaşma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iyi bir ısı yalıtım malzemesidir?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Alüminyum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Demir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Strafor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Bakır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enerji kaynaklarından hangisi yenilenemez bir yakıt türüdür?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Rüzgar enerjisi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Biyokütle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Kömür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 enerjisi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Sesin yayılması ile ilgili olarak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 ortama ihtiyaç duymadan yayılabilir.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 katılarda, gazlara göre daha yavaş yayılır.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Sesin sürati ortamın yoğunluğuna ve fiziksel haline bağlıdır.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 boşlukta en hızlı yayılır.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Güneş sistemindeki gezegenlerden hangisi Güneş'e en uzak konumda yer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Uranüs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Neptün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Jüpiter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Satürn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Ay tutulması sırasında Dünya, Güneş ve Ay'ın konumu nasıldır?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Güneş - Dünya - Ay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 - Güneş - Dünya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 - Güneş - 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 - Ay - Dünya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İskelet sistemimizde, kemiklerin birbirine bağlandığı ve hareket etmemizi sağlayan yapı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Eklem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Kıkırdak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Sinir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Besinlerin kimyasal sindiriminde görev alan ve sindirimi hızlandıran maddelere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Enzim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Protein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Glikoz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Vitamin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Kanın vücutta taşınmasını sağlayan ve oksijence zengin kanı kalpten vücuda götüren damarlar hangileridir?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Toplardamar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Atardamar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Kılcal damar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Lenf damarı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Solunum sisteminde havanın akciğerlere iletilmesini sağlayan, gırtlaktan sonra gelen boru şeklindeki yapı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Soluk borusu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Alveol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Bronş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Yutak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boşaltım sisteminin temel organlarından biridir?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Karaciğer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Böbrek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Pankreas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Mide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Vücudumuzdaki sistemlerin çalışmasını denetleyen ve düzenleyen merkez sinir sistemi organı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Böbrek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Akciğer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Beyin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Görme olayında ışığın ilk kırıldığı ve gözün en dış tabakasında bulunan saydam kısım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Sarı leke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İris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 bebeği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Kornea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Maddenin tanecikli yapısı ile ilgili olarak aşağıdakilerden hangisi yanlıştır?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Bütün maddeler taneciklerden oluşur.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Tanecikler her zaman hareketsizdir.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Tanecikler birbirine kuvvet uygular.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Tanecikler arasında boşluk bulunur.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cismin kütlesinin hacmine bölünmesiyle elde edilen fiziksel özellik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Sıcaklık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Hacim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Yoğunluk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Katı bir maddenin ısı alarak sıvı hale geçmesi olayına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Yoğuşma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Donma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Erime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Buharlaşma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etkili bir ısı yalıtım malzemesidir?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Bakır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Strafor (köpük)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Alüminyum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Demir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Sesin yayılması ile ilgili aşağıdakilerden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 boşlukta yayılabilir.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Sesin sürati her ortamda aynıdır.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 en hızlı gazlarda yayılır.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Ses dalgalar halinde yayılır.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Sesin bir engele çarparak geri dönmesi olayına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Kırılma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Yansıma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Soğurulma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İletim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