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hareketlinin birim zamandaki yer değiştirmesine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Konum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İvme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Kuvvet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İvmenin birimi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kg.m/s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N/kg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m/s²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m/s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cisme etki eden net kuvvet sıfır ise cisim için ne söylenebilir?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Yavaşlıyordur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Hızlanıyordur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Dengelenmiş kuvvetler etkisindedir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Mutlaka duruyordur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vektörel bir büyüklüktür?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Kütle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Kuvvet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Zaman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Sıvı basıncı, sıvının derinliğine ve yoğunluğuna bağlıdır. İçinde aynı sıvı bulunan özdeş kaplardan hangisinde tabana yapılan basınç en fazladır?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Taban alanı en dar olan kap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En derin olan kap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Taban alanı en geniş olan kap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 sığ olan kap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Açık hava basıncını ölçmek için kullanılan düzenek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Manometre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Dinamometre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Barometre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Termometre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Pascal prensibine göre kapalı kaptaki bir sıvıya uygulanan basınç, sıvının her noktasına nasıl iletilir?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aşağı yönde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yukarı yönde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yanlara doğru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Aynen ve her yöne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Deniz seviyesinden yükseklere çıkıldıkça açık hava basıncı nasıl değişir?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Azalır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Değişmez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Artar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Önce artar sonra azalır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su deposunun alt kısmına yakın bir yerden delik açıldığında suyun daha uzağa fışkırmasının temel nedeni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Suyun akışkan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Sıvı basıncının yoğunlukla artması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Sıvı basıncının derinlikle artması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Atmosfer basıncının etkisi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Berber koltukları ve hidrolik fren sistemleri hangi prensiple çalışır?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Pascal Prensibi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Atmosfer basıncı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Bernoulli İlkesi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Gazların sıkıştırılabilirliği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gaz basıncından yararlanılan bir uygulamadır?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Baraj kapakları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 cenderesi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Pipetle meyve suyu içmek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Hidrolik kriko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Duran bir cismi harekete geçiren, hareket eden cismi durduran veya şeklini değiştiren etkiye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Kuvvet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İvme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Enerji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Torricelli deneyinde cıva yerine su kullanılsaydı, borudaki su seviyesi yaklaşık kaç metre olurdu?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0,76 metre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 metre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1,5 metre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10,5 metre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Sıvı basıncı ile ilgili verilen bilgilerden hangisi yanlıştır?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Sıvı basıncı, sıvının derinliği ile ters orantılıdır.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Sıvı basıncı kabın şekline bağlı değildir.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Sıvının yoğunluğu arttıkça basınç artar.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Sıvılar üzerlerine uygulanan basıncı iletirler.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Deniz seviyesinde açık hava basıncı kaç cm-Hg olarak kabul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50 cm-Hg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76 cm-Hg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 cm-Hg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100 cm-Hg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atmosfer basıncının varlığını kanıtlayan bir olay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Çay bardağının altındaki kağıdın dökülmemesi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Dalgıçların derinlere daldıkça kulaklarında ağrı hissetmesi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İçi boş tenekenin vakumlanınca büzülmesi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Vantuzların cama yapışması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kap içindeki gazın basıncını ölçmek için hangi alet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Barometre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Altimetre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Hidrometre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Manometre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Isı alan bir maddenin sıcaklığının artması veya hal değiştirmesi olayına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Büzülme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Genleşme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Isınma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Donma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Sıcaklığı artan maddelerin hacimlerinin artması olayına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Erime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Genleşme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Buharlaşma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Yoğuşma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hal değişimi sırasında gerçekleşen bir olaydır?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Sıcaklığın sürekli artması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Maddenin kütlesinin değişmesi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Sıcaklığın sabit kalması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Maddenin hacminin azalması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maddenin katı halden sıvı hale geçmesine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Donma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Buharlaşma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Erime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Süblimleşme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Tren raylarının yazın bükülmesini önlemek için aralarında boşluk bırakılmasının nedeni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Genleşme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Büzülme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Donma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Erime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Newton'un ikinci hareket yasasına göre, bir cisme etki eden net kuvvet artarsa cismin ivmesi nasıl değişir?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Değişmez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Azalır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Artar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Önce artar sonra azalır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Sıcaklığı 20 derece olan bir bardak suya, sıcaklığı 20 derece olan bir sürahi su eklenirse karışımın denge sıcaklığı kaç derece olur?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ısı alışverişi yapabilen iki madde için ortak bir özelliktir?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Sıcaklık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Hacim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Kütle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Gaz halindeki bir maddenin dışarıya ısı vererek sıvı hale geçmesine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Süblimleşme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Kaynama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Yoğuşma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Buharlaşma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Isı alan bir maddenin sıcaklığı değişmiyorsa madde ne yapıyordur?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Büzülüyordur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Hal değiştiriyordur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Donuyordur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Genleşiyordur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Sıcaklığı düşen maddelerin hacimlerinin azalması olayına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Erime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Kaynama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Genleşme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Büzülme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doğada ısı alışverişi sonucunda gerçekleşen bir hal değişimi örneğidir?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Demirin erimesi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Sıcak çaydan çıkan buhar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Hepsi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Kışın göllerin donması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Buharlaşma her sıcaklıkta gerçekleşebilirken, kaynama sadece hangi sıcaklıkta gerçekleşir?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Donma noktası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Kaynama noktası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Erime noktası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Yoğuşma noktası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Düz bir aynaya 50 cm uzaklıkta duran bir cismin görüntüsü aynanın arkasında kaç cm uzaklıkta oluşur?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25 cm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 cm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100 cm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50 cm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Işığı bir noktada toplayan mercek türü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Düz ayna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İnce kenarlı mercek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Tümsek ayna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Kalın kenarlı mercek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Diş hekimlerinin ağız içini daha büyük görmek için kullandığı ayna türü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Tümsek ayna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Düz ayna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Kalın kenarlı mercek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Çukur ayna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cismin hızındaki değişimin zamana oranına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Konum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Kuvvet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İvme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Işığın bir yüzeye çarpıp geldiği ortama geri dönmesine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Kırılma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Soğurulma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Yansıma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Girişim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Newton'un 'Etki-Tepki' yasasına göre, bir cisme uygulanan kuvvete karşı oluşan tepki kuvveti hakkında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Etki ile aynı yöndedir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Etkiden daha büyüktür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Etkiden daha küçüktür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Etki ile aynı büyüklükte ve zıt yönlüdür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Sürtünmesiz yatay bir düzlemde duran bir cisme kuvvet uygulanmazsa cismin durumu ne olur?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Hızlanarak hareket eder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Sabit hızla hareket eder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Durağanlığını korur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Yavaşlayarak durur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kuvvet birimidir?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Newton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Joule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Watt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araç 10 saniyede 100 metre yol alıyorsa sürati kaç m/s'dir?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1000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Newton'un eylemsizlik yasasına göre, dışarıdan bir kuvvet etkilemedikçe cisimlerin hareket durumlarını koruma eğilimine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Hızlanma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Eylemsizlik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Denge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