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hareketlinin birim zamandaki yer değiştirmesine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Duran bir cismi harekete geçiren, hareket eden cismi durduran veya şeklini değiştiren etkiye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ikinci hareket yasasına göre, bir cisme etki eden net kuvvet artarsa cismin ivmesi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hızındaki değişimin zamana oranına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'Etki-Tepki' yasasına göre, bir cisme uygulanan kuvvete karşı oluşan tepki kuvveti hakkında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ile aynı yöndedir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Etkiden daha büyüktür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Etkiden daha küçüktür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ile aynı büyüklükte ve zıt yönlüdür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bir düzlemde duran bir cisme kuvvet uygulanmazsa cismin durumu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Hızlanarak hareket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hızla hareket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Durağanlığını korur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Yavaşlayarak durur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kuvvet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araç 10 saniyede 100 metre yol alıyorsa sürati kaç m/s'dir?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eylemsizlik yasasına göre, dışarıdan bir kuvvet etkilemedikçe cisimlerin hareket durumlarını koruma eğilimine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Eylemsizlik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İvmenin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kg.m/s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N/kg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m/s²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m/s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etki eden net kuvvet sıfır ise cisim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Yavaşlıyordur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Hızlanıyordur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Dengelenmiş kuvvetler etkisindedir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Mutlaka duruyordur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vektörel bir büyüklüktür?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Sıvı basıncı, sıvının derinliğine ve yoğunluğuna bağlıdır. İçinde aynı sıvı bulunan özdeş kaplardan hangisinde tabana yapılan basınç en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 alanı en dar olan kap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derin olan kap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 alanı en geniş olan kap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sığ olan kap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Açık hava basıncını ölçmek için kullanılan düzenek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Dinamometre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Pascal prensibine göre kapalı kaptaki bir sıvıya uygulanan basınç, sıvının her noktasına nasıl iletilir?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aşağı yönde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yukarı yönde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yanlara doğru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Aynen ve her yöne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seviyesinden yükseklere çıkıldıkça açık hava basıncı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su deposunun alt kısmına yakın bir yerden delik açıldığında suyun daha uzağa fışkırmasının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Suyun akışkan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basıncının yoğunlukla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basıncının derinlikle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 basıncının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Berber koltukları ve hidrolik fren sistemleri hangi prensiple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 Prensibi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 basıncı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Bernoulli İlkesi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Gazların sıkıştırılabilirliği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gaz basıncından yararlanılan bir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 kapakları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cenderesi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Pipetle meyve suyu içmek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Hidrolik kriko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Torricelli deneyinde cıva yerine su kullanılsaydı, borudaki su seviyesi yaklaşık kaç metre olurdu?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0,76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1,5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10,5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Sıvı basıncı ile ilgili verilen bilgilerden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basıncı, sıvının derinliği ile ters orantılıdır.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basıncı kabın şekline bağlı değildir.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Sıvının yoğunluğu arttıkça basınç artar.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Sıvılar üzerlerine uygulanan basıncı iletirler.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seviyesinde açık hava basıncı kaç cm-Hg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cm-Hg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76 cm-Hg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cm-Hg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cm-Hg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atmosfer basıncının varlığını kanıtlayan bir olay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 bardağının altındaki kağıdın dökülmemesi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Dalgıçların derinlere daldıkça kulaklarında ağrı hissetmesi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 boş tenekenin vakumlanınca büzülmesi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Vantuzların cama yapışması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kap içindeki gazın basıncını ölçmek için hangi alet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Altimetre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Manometre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alan bir maddenin sıcaklığının artması veya hal değiştirmesi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Büzülme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Sıcaklığı artan maddelerin hacimlerinin artması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hal değişimi sırasında gerçekleşen bir olaydır?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sürekli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kütlesinin değişmesi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sabit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hacminin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maddenin katı halden sıvı hale geçmesine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Tren raylarının yazın bükülmesini önlemek için aralarında boşluk bırakılmasının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Büzülme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Sıcaklığı 20 derece olan bir bardak suya, sıcaklığı 20 derece olan bir sürahi su eklenirse karışımın denge sıcaklığı kaç derece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ısı alışverişi yapabilen iki madde için ortak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 halindeki bir maddenin dışarıya ısı vererek sıvı hale geçmesine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alan bir maddenin sıcaklığı değişmiyorsa madde ne yapıyordur?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Büzülüyordur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 değiştiriyordur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Donuyordur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Genleşiyordur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Sıcaklığı düşen maddelerin hacimlerinin azalması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Büzülme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doğada ısı alışverişi sonucunda gerçekleşen bir hal değişimi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Demirin erimesi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çaydan çıkan buhar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Kışın göllerin donması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Buharlaşma her sıcaklıkta gerçekleşebilirken, kaynama sadece hangi sıcaklıkta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Kaynama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 bir aynaya 50 cm uzaklıkta duran bir cismin görüntüsü aynanın arkasında kaç cm uzaklıkta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 cm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cm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cm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cm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 bir noktada toplayan mercek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kenarlı mercek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Tümsek ayna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kenarlı mercek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 hekimlerinin ağız içini daha büyük görmek için kullandığı ayna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Tümsek 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ayna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kenarlı mercek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Çukur ayna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yüzeye çarpıp geldiği ortama geri dönmesine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